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1"/>
  </p:notesMasterIdLst>
  <p:sldIdLst>
    <p:sldId id="399" r:id="rId5"/>
    <p:sldId id="413" r:id="rId6"/>
    <p:sldId id="406" r:id="rId7"/>
    <p:sldId id="409" r:id="rId8"/>
    <p:sldId id="401" r:id="rId9"/>
    <p:sldId id="414" r:id="rId10"/>
    <p:sldId id="415" r:id="rId11"/>
    <p:sldId id="412" r:id="rId12"/>
    <p:sldId id="416" r:id="rId13"/>
    <p:sldId id="418" r:id="rId14"/>
    <p:sldId id="417" r:id="rId15"/>
    <p:sldId id="419" r:id="rId16"/>
    <p:sldId id="420" r:id="rId17"/>
    <p:sldId id="421" r:id="rId18"/>
    <p:sldId id="422" r:id="rId19"/>
    <p:sldId id="423" r:id="rId20"/>
    <p:sldId id="424" r:id="rId21"/>
    <p:sldId id="427" r:id="rId22"/>
    <p:sldId id="428" r:id="rId23"/>
    <p:sldId id="425" r:id="rId24"/>
    <p:sldId id="426" r:id="rId25"/>
    <p:sldId id="432" r:id="rId26"/>
    <p:sldId id="434" r:id="rId27"/>
    <p:sldId id="435" r:id="rId28"/>
    <p:sldId id="430" r:id="rId29"/>
    <p:sldId id="43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3F9"/>
    <a:srgbClr val="77BFE4"/>
    <a:srgbClr val="34B9FE"/>
    <a:srgbClr val="97E2FF"/>
    <a:srgbClr val="00207D"/>
    <a:srgbClr val="0000E4"/>
    <a:srgbClr val="0065F5"/>
    <a:srgbClr val="0600A8"/>
    <a:srgbClr val="00283C"/>
    <a:srgbClr val="002E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3E7C68-F4E9-4044-B7D8-2EC953FE59A2}" v="154" dt="2023-08-15T12:00:01.6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06"/>
    <p:restoredTop sz="94811"/>
  </p:normalViewPr>
  <p:slideViewPr>
    <p:cSldViewPr snapToGrid="0">
      <p:cViewPr varScale="1">
        <p:scale>
          <a:sx n="61" d="100"/>
          <a:sy n="61" d="100"/>
        </p:scale>
        <p:origin x="216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54D7C4-80A7-4054-B18A-D37003ACADEB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C393E68-769C-4759-B065-75C0D4909F63}">
      <dgm:prSet/>
      <dgm:spPr/>
      <dgm:t>
        <a:bodyPr/>
        <a:lstStyle/>
        <a:p>
          <a:r>
            <a:rPr lang="en-US" b="0"/>
            <a:t>Displays time of next cleaning event</a:t>
          </a:r>
          <a:endParaRPr lang="en-US"/>
        </a:p>
      </dgm:t>
    </dgm:pt>
    <dgm:pt modelId="{A454BCFA-5874-4A2D-9DFA-D23A1FE8C423}" type="parTrans" cxnId="{86DDFDA4-6ECB-48FD-BCD8-FBEF669DF36A}">
      <dgm:prSet/>
      <dgm:spPr/>
      <dgm:t>
        <a:bodyPr/>
        <a:lstStyle/>
        <a:p>
          <a:endParaRPr lang="en-US"/>
        </a:p>
      </dgm:t>
    </dgm:pt>
    <dgm:pt modelId="{D3D0FDD7-47D9-4714-8148-F380C4C0ADCF}" type="sibTrans" cxnId="{86DDFDA4-6ECB-48FD-BCD8-FBEF669DF36A}">
      <dgm:prSet/>
      <dgm:spPr/>
      <dgm:t>
        <a:bodyPr/>
        <a:lstStyle/>
        <a:p>
          <a:endParaRPr lang="en-US"/>
        </a:p>
      </dgm:t>
    </dgm:pt>
    <dgm:pt modelId="{851BD781-2E29-4D05-973C-AAA9203BFAC7}">
      <dgm:prSet/>
      <dgm:spPr/>
      <dgm:t>
        <a:bodyPr/>
        <a:lstStyle/>
        <a:p>
          <a:r>
            <a:rPr lang="en-US"/>
            <a:t>Displays time of last cleaning event</a:t>
          </a:r>
        </a:p>
      </dgm:t>
    </dgm:pt>
    <dgm:pt modelId="{23AD619E-6419-43B0-AC1B-E547E4C81900}" type="parTrans" cxnId="{442D10B2-2682-468B-BB33-F5A4CEF944E8}">
      <dgm:prSet/>
      <dgm:spPr/>
      <dgm:t>
        <a:bodyPr/>
        <a:lstStyle/>
        <a:p>
          <a:endParaRPr lang="en-US"/>
        </a:p>
      </dgm:t>
    </dgm:pt>
    <dgm:pt modelId="{1AC5B408-1E56-481A-A461-3866B5C96652}" type="sibTrans" cxnId="{442D10B2-2682-468B-BB33-F5A4CEF944E8}">
      <dgm:prSet/>
      <dgm:spPr/>
      <dgm:t>
        <a:bodyPr/>
        <a:lstStyle/>
        <a:p>
          <a:endParaRPr lang="en-US"/>
        </a:p>
      </dgm:t>
    </dgm:pt>
    <dgm:pt modelId="{5088C53A-9C81-4E6F-84C3-50C3C84052D1}">
      <dgm:prSet/>
      <dgm:spPr/>
      <dgm:t>
        <a:bodyPr/>
        <a:lstStyle/>
        <a:p>
          <a:r>
            <a:rPr lang="en-US" b="0"/>
            <a:t>Janito</a:t>
          </a:r>
          <a:r>
            <a:rPr lang="en-US"/>
            <a:t>r log on and log off using PIN code (No need for expensive ID cards)</a:t>
          </a:r>
        </a:p>
      </dgm:t>
    </dgm:pt>
    <dgm:pt modelId="{C89C59BF-4987-46BA-B79C-1C10969B94C1}" type="parTrans" cxnId="{4666F455-E94F-4B79-A51B-ABB6345DAD13}">
      <dgm:prSet/>
      <dgm:spPr/>
      <dgm:t>
        <a:bodyPr/>
        <a:lstStyle/>
        <a:p>
          <a:endParaRPr lang="en-US"/>
        </a:p>
      </dgm:t>
    </dgm:pt>
    <dgm:pt modelId="{A2FE3982-B5D0-4D76-8D52-5C5B6FBC2687}" type="sibTrans" cxnId="{4666F455-E94F-4B79-A51B-ABB6345DAD13}">
      <dgm:prSet/>
      <dgm:spPr/>
      <dgm:t>
        <a:bodyPr/>
        <a:lstStyle/>
        <a:p>
          <a:endParaRPr lang="en-US"/>
        </a:p>
      </dgm:t>
    </dgm:pt>
    <dgm:pt modelId="{D0071C33-418B-4BF7-8B1A-6AFA39D5D9EC}">
      <dgm:prSet/>
      <dgm:spPr/>
      <dgm:t>
        <a:bodyPr/>
        <a:lstStyle/>
        <a:p>
          <a:r>
            <a:rPr lang="en-US" b="0"/>
            <a:t>Washroom user feedback counters</a:t>
          </a:r>
          <a:endParaRPr lang="en-US"/>
        </a:p>
      </dgm:t>
    </dgm:pt>
    <dgm:pt modelId="{23CF7185-707A-4B69-936F-AC57E328A86C}" type="parTrans" cxnId="{06CDC07E-6FAC-4B58-B385-0B3A3CA975A0}">
      <dgm:prSet/>
      <dgm:spPr/>
      <dgm:t>
        <a:bodyPr/>
        <a:lstStyle/>
        <a:p>
          <a:endParaRPr lang="en-US"/>
        </a:p>
      </dgm:t>
    </dgm:pt>
    <dgm:pt modelId="{B04710ED-C84A-42AB-A2D7-25E5C7EAD284}" type="sibTrans" cxnId="{06CDC07E-6FAC-4B58-B385-0B3A3CA975A0}">
      <dgm:prSet/>
      <dgm:spPr/>
      <dgm:t>
        <a:bodyPr/>
        <a:lstStyle/>
        <a:p>
          <a:endParaRPr lang="en-US"/>
        </a:p>
      </dgm:t>
    </dgm:pt>
    <dgm:pt modelId="{498102AD-9DFE-492E-B8C1-E91783D0D2A7}">
      <dgm:prSet/>
      <dgm:spPr/>
      <dgm:t>
        <a:bodyPr/>
        <a:lstStyle/>
        <a:p>
          <a:r>
            <a:rPr lang="en-US"/>
            <a:t>Can advise specific tasks and cleaning protocols via SD card</a:t>
          </a:r>
        </a:p>
      </dgm:t>
    </dgm:pt>
    <dgm:pt modelId="{211D0C66-4521-419E-B59F-8377B70486C7}" type="parTrans" cxnId="{C4906653-4BDB-4975-B33A-89161745820C}">
      <dgm:prSet/>
      <dgm:spPr/>
      <dgm:t>
        <a:bodyPr/>
        <a:lstStyle/>
        <a:p>
          <a:endParaRPr lang="en-US"/>
        </a:p>
      </dgm:t>
    </dgm:pt>
    <dgm:pt modelId="{85A89F05-5763-4104-AADF-EE5A9F61A972}" type="sibTrans" cxnId="{C4906653-4BDB-4975-B33A-89161745820C}">
      <dgm:prSet/>
      <dgm:spPr/>
      <dgm:t>
        <a:bodyPr/>
        <a:lstStyle/>
        <a:p>
          <a:endParaRPr lang="en-US"/>
        </a:p>
      </dgm:t>
    </dgm:pt>
    <dgm:pt modelId="{FC6C5989-DE07-4A0A-B859-679A5398A14E}">
      <dgm:prSet/>
      <dgm:spPr/>
      <dgm:t>
        <a:bodyPr/>
        <a:lstStyle/>
        <a:p>
          <a:r>
            <a:rPr lang="en-US" b="0"/>
            <a:t>Monit</a:t>
          </a:r>
          <a:r>
            <a:rPr lang="en-US"/>
            <a:t>ors and displays levels in soap, sanitizer, paper towels, sanitary towel dispensers</a:t>
          </a:r>
        </a:p>
      </dgm:t>
    </dgm:pt>
    <dgm:pt modelId="{1B377960-F879-4B59-9903-0A23DC0C4CAC}" type="parTrans" cxnId="{3D67973E-1D4B-43DA-B744-3F234FBA08CA}">
      <dgm:prSet/>
      <dgm:spPr/>
      <dgm:t>
        <a:bodyPr/>
        <a:lstStyle/>
        <a:p>
          <a:endParaRPr lang="en-US"/>
        </a:p>
      </dgm:t>
    </dgm:pt>
    <dgm:pt modelId="{79C64C8A-F436-4C15-97B7-C9623CD9F9F3}" type="sibTrans" cxnId="{3D67973E-1D4B-43DA-B744-3F234FBA08CA}">
      <dgm:prSet/>
      <dgm:spPr/>
      <dgm:t>
        <a:bodyPr/>
        <a:lstStyle/>
        <a:p>
          <a:endParaRPr lang="en-US"/>
        </a:p>
      </dgm:t>
    </dgm:pt>
    <dgm:pt modelId="{9630FC0C-A537-44C3-AE51-7D958352B25E}">
      <dgm:prSet/>
      <dgm:spPr/>
      <dgm:t>
        <a:bodyPr/>
        <a:lstStyle/>
        <a:p>
          <a:r>
            <a:rPr lang="en-US" b="0"/>
            <a:t>Monitors and displays up to 8 individual dispensers (option for &gt;32)</a:t>
          </a:r>
          <a:endParaRPr lang="en-US"/>
        </a:p>
      </dgm:t>
    </dgm:pt>
    <dgm:pt modelId="{BD6E09AC-3B4A-4286-8A49-879DA8AAD536}" type="parTrans" cxnId="{BF1EABAB-51B3-4D86-8FDC-9AF794DAF7CE}">
      <dgm:prSet/>
      <dgm:spPr/>
      <dgm:t>
        <a:bodyPr/>
        <a:lstStyle/>
        <a:p>
          <a:endParaRPr lang="en-US"/>
        </a:p>
      </dgm:t>
    </dgm:pt>
    <dgm:pt modelId="{FB6B4A51-FBA9-42C3-89C0-7A5F547A5A79}" type="sibTrans" cxnId="{BF1EABAB-51B3-4D86-8FDC-9AF794DAF7CE}">
      <dgm:prSet/>
      <dgm:spPr/>
      <dgm:t>
        <a:bodyPr/>
        <a:lstStyle/>
        <a:p>
          <a:endParaRPr lang="en-US"/>
        </a:p>
      </dgm:t>
    </dgm:pt>
    <dgm:pt modelId="{FD3CF91F-F477-41B0-B695-B8A3326E658F}">
      <dgm:prSet/>
      <dgm:spPr/>
      <dgm:t>
        <a:bodyPr/>
        <a:lstStyle/>
        <a:p>
          <a:r>
            <a:rPr lang="en-US"/>
            <a:t>Dispenser levels are displayed as a percentage</a:t>
          </a:r>
        </a:p>
      </dgm:t>
    </dgm:pt>
    <dgm:pt modelId="{CD1A79C9-5790-4026-A69E-0A15311BECAE}" type="parTrans" cxnId="{0AECBA44-970E-40E2-8D3F-1A8EDFEEDF78}">
      <dgm:prSet/>
      <dgm:spPr/>
      <dgm:t>
        <a:bodyPr/>
        <a:lstStyle/>
        <a:p>
          <a:endParaRPr lang="en-US"/>
        </a:p>
      </dgm:t>
    </dgm:pt>
    <dgm:pt modelId="{8E741A28-2D51-43D8-88B9-9567BC6ED619}" type="sibTrans" cxnId="{0AECBA44-970E-40E2-8D3F-1A8EDFEEDF78}">
      <dgm:prSet/>
      <dgm:spPr/>
      <dgm:t>
        <a:bodyPr/>
        <a:lstStyle/>
        <a:p>
          <a:endParaRPr lang="en-US"/>
        </a:p>
      </dgm:t>
    </dgm:pt>
    <dgm:pt modelId="{33245849-8CD0-437A-B804-86CFD60226D2}">
      <dgm:prSet/>
      <dgm:spPr/>
      <dgm:t>
        <a:bodyPr/>
        <a:lstStyle/>
        <a:p>
          <a:r>
            <a:rPr lang="en-US" b="0"/>
            <a:t>Lo</a:t>
          </a:r>
          <a:r>
            <a:rPr lang="en-US"/>
            <a:t>w percentage warnings can be set by customer</a:t>
          </a:r>
        </a:p>
      </dgm:t>
    </dgm:pt>
    <dgm:pt modelId="{1A4EF248-7E2B-4E22-AB92-71744B57DAFE}" type="parTrans" cxnId="{CC9C7F80-CE06-4DF9-92A2-68457824BA0C}">
      <dgm:prSet/>
      <dgm:spPr/>
      <dgm:t>
        <a:bodyPr/>
        <a:lstStyle/>
        <a:p>
          <a:endParaRPr lang="en-US"/>
        </a:p>
      </dgm:t>
    </dgm:pt>
    <dgm:pt modelId="{F1AE86EA-D38F-4935-9367-863C47E796D2}" type="sibTrans" cxnId="{CC9C7F80-CE06-4DF9-92A2-68457824BA0C}">
      <dgm:prSet/>
      <dgm:spPr/>
      <dgm:t>
        <a:bodyPr/>
        <a:lstStyle/>
        <a:p>
          <a:endParaRPr lang="en-US"/>
        </a:p>
      </dgm:t>
    </dgm:pt>
    <dgm:pt modelId="{BC064E8F-6223-45AC-A49C-176C18159B32}">
      <dgm:prSet/>
      <dgm:spPr/>
      <dgm:t>
        <a:bodyPr/>
        <a:lstStyle/>
        <a:p>
          <a:r>
            <a:rPr lang="en-US" b="0"/>
            <a:t>Monitors and Displays up to 16 individual Dispensers (option for &gt;32)</a:t>
          </a:r>
          <a:endParaRPr lang="en-US"/>
        </a:p>
      </dgm:t>
    </dgm:pt>
    <dgm:pt modelId="{B6CD0F68-D493-4555-9E9D-82212203941A}" type="parTrans" cxnId="{00D0BD8F-DE82-4C58-9E47-3EEE5CF67A46}">
      <dgm:prSet/>
      <dgm:spPr/>
      <dgm:t>
        <a:bodyPr/>
        <a:lstStyle/>
        <a:p>
          <a:endParaRPr lang="en-US"/>
        </a:p>
      </dgm:t>
    </dgm:pt>
    <dgm:pt modelId="{B6AAD50C-4369-4BEC-B73F-4EB892AD9728}" type="sibTrans" cxnId="{00D0BD8F-DE82-4C58-9E47-3EEE5CF67A46}">
      <dgm:prSet/>
      <dgm:spPr/>
      <dgm:t>
        <a:bodyPr/>
        <a:lstStyle/>
        <a:p>
          <a:endParaRPr lang="en-US"/>
        </a:p>
      </dgm:t>
    </dgm:pt>
    <dgm:pt modelId="{0E629323-ADBE-4344-96BE-F66B73BA85C1}" type="pres">
      <dgm:prSet presAssocID="{B654D7C4-80A7-4054-B18A-D37003ACADEB}" presName="vert0" presStyleCnt="0">
        <dgm:presLayoutVars>
          <dgm:dir/>
          <dgm:animOne val="branch"/>
          <dgm:animLvl val="lvl"/>
        </dgm:presLayoutVars>
      </dgm:prSet>
      <dgm:spPr/>
    </dgm:pt>
    <dgm:pt modelId="{3F4BD1D2-4802-7E40-BEA3-3AC90144BEFB}" type="pres">
      <dgm:prSet presAssocID="{AC393E68-769C-4759-B065-75C0D4909F63}" presName="thickLine" presStyleLbl="alignNode1" presStyleIdx="0" presStyleCnt="10"/>
      <dgm:spPr/>
    </dgm:pt>
    <dgm:pt modelId="{10E4B664-A955-1F45-AB08-6A578BBA3D10}" type="pres">
      <dgm:prSet presAssocID="{AC393E68-769C-4759-B065-75C0D4909F63}" presName="horz1" presStyleCnt="0"/>
      <dgm:spPr/>
    </dgm:pt>
    <dgm:pt modelId="{E8469866-9BD5-0E48-AF3E-19E857FC7A3C}" type="pres">
      <dgm:prSet presAssocID="{AC393E68-769C-4759-B065-75C0D4909F63}" presName="tx1" presStyleLbl="revTx" presStyleIdx="0" presStyleCnt="10"/>
      <dgm:spPr/>
    </dgm:pt>
    <dgm:pt modelId="{5B1BB483-F520-2E41-9A7E-77F9571EADEF}" type="pres">
      <dgm:prSet presAssocID="{AC393E68-769C-4759-B065-75C0D4909F63}" presName="vert1" presStyleCnt="0"/>
      <dgm:spPr/>
    </dgm:pt>
    <dgm:pt modelId="{F32620BC-F562-6F4D-A339-8C4F89D4D58E}" type="pres">
      <dgm:prSet presAssocID="{851BD781-2E29-4D05-973C-AAA9203BFAC7}" presName="thickLine" presStyleLbl="alignNode1" presStyleIdx="1" presStyleCnt="10"/>
      <dgm:spPr/>
    </dgm:pt>
    <dgm:pt modelId="{EE8D65E3-1833-0345-AF18-C745BDEDCACE}" type="pres">
      <dgm:prSet presAssocID="{851BD781-2E29-4D05-973C-AAA9203BFAC7}" presName="horz1" presStyleCnt="0"/>
      <dgm:spPr/>
    </dgm:pt>
    <dgm:pt modelId="{CE94C480-DB01-834A-8C45-89864CDAFAAD}" type="pres">
      <dgm:prSet presAssocID="{851BD781-2E29-4D05-973C-AAA9203BFAC7}" presName="tx1" presStyleLbl="revTx" presStyleIdx="1" presStyleCnt="10"/>
      <dgm:spPr/>
    </dgm:pt>
    <dgm:pt modelId="{502A9FD7-9544-7040-9BC9-D9134371AD68}" type="pres">
      <dgm:prSet presAssocID="{851BD781-2E29-4D05-973C-AAA9203BFAC7}" presName="vert1" presStyleCnt="0"/>
      <dgm:spPr/>
    </dgm:pt>
    <dgm:pt modelId="{8D7F5960-E00E-C649-A797-2773E4268A2D}" type="pres">
      <dgm:prSet presAssocID="{5088C53A-9C81-4E6F-84C3-50C3C84052D1}" presName="thickLine" presStyleLbl="alignNode1" presStyleIdx="2" presStyleCnt="10"/>
      <dgm:spPr/>
    </dgm:pt>
    <dgm:pt modelId="{ECA2E3F7-15A2-334F-834D-8B888237630A}" type="pres">
      <dgm:prSet presAssocID="{5088C53A-9C81-4E6F-84C3-50C3C84052D1}" presName="horz1" presStyleCnt="0"/>
      <dgm:spPr/>
    </dgm:pt>
    <dgm:pt modelId="{AA367517-7866-0841-9035-58519A4B2FCA}" type="pres">
      <dgm:prSet presAssocID="{5088C53A-9C81-4E6F-84C3-50C3C84052D1}" presName="tx1" presStyleLbl="revTx" presStyleIdx="2" presStyleCnt="10"/>
      <dgm:spPr/>
    </dgm:pt>
    <dgm:pt modelId="{FBBCCA3F-E55A-2044-A1B2-A72E45CB9C30}" type="pres">
      <dgm:prSet presAssocID="{5088C53A-9C81-4E6F-84C3-50C3C84052D1}" presName="vert1" presStyleCnt="0"/>
      <dgm:spPr/>
    </dgm:pt>
    <dgm:pt modelId="{2A03780A-96E6-224B-9621-F79A38722638}" type="pres">
      <dgm:prSet presAssocID="{D0071C33-418B-4BF7-8B1A-6AFA39D5D9EC}" presName="thickLine" presStyleLbl="alignNode1" presStyleIdx="3" presStyleCnt="10"/>
      <dgm:spPr/>
    </dgm:pt>
    <dgm:pt modelId="{E63EBF92-188A-4E4F-8DD1-6CAF1217D9DC}" type="pres">
      <dgm:prSet presAssocID="{D0071C33-418B-4BF7-8B1A-6AFA39D5D9EC}" presName="horz1" presStyleCnt="0"/>
      <dgm:spPr/>
    </dgm:pt>
    <dgm:pt modelId="{42E8F5E8-FED4-DB4E-B430-46FFD2D3B46D}" type="pres">
      <dgm:prSet presAssocID="{D0071C33-418B-4BF7-8B1A-6AFA39D5D9EC}" presName="tx1" presStyleLbl="revTx" presStyleIdx="3" presStyleCnt="10"/>
      <dgm:spPr/>
    </dgm:pt>
    <dgm:pt modelId="{F4BA7846-52F4-AE47-A551-CB01F346E896}" type="pres">
      <dgm:prSet presAssocID="{D0071C33-418B-4BF7-8B1A-6AFA39D5D9EC}" presName="vert1" presStyleCnt="0"/>
      <dgm:spPr/>
    </dgm:pt>
    <dgm:pt modelId="{2C138A01-AB37-334F-B939-CFFD01F8234B}" type="pres">
      <dgm:prSet presAssocID="{498102AD-9DFE-492E-B8C1-E91783D0D2A7}" presName="thickLine" presStyleLbl="alignNode1" presStyleIdx="4" presStyleCnt="10"/>
      <dgm:spPr/>
    </dgm:pt>
    <dgm:pt modelId="{2C7C6341-CCDE-7546-8559-EB0892052FC2}" type="pres">
      <dgm:prSet presAssocID="{498102AD-9DFE-492E-B8C1-E91783D0D2A7}" presName="horz1" presStyleCnt="0"/>
      <dgm:spPr/>
    </dgm:pt>
    <dgm:pt modelId="{0B83E3A7-A8CE-AA4A-BBD1-8B97DD688CA8}" type="pres">
      <dgm:prSet presAssocID="{498102AD-9DFE-492E-B8C1-E91783D0D2A7}" presName="tx1" presStyleLbl="revTx" presStyleIdx="4" presStyleCnt="10"/>
      <dgm:spPr/>
    </dgm:pt>
    <dgm:pt modelId="{59E74EEA-294D-F347-9102-B38C0B14EEA3}" type="pres">
      <dgm:prSet presAssocID="{498102AD-9DFE-492E-B8C1-E91783D0D2A7}" presName="vert1" presStyleCnt="0"/>
      <dgm:spPr/>
    </dgm:pt>
    <dgm:pt modelId="{BD9DC633-F30A-2245-BE17-7C57E9AE6248}" type="pres">
      <dgm:prSet presAssocID="{FC6C5989-DE07-4A0A-B859-679A5398A14E}" presName="thickLine" presStyleLbl="alignNode1" presStyleIdx="5" presStyleCnt="10"/>
      <dgm:spPr/>
    </dgm:pt>
    <dgm:pt modelId="{F88B1808-BDD1-6543-AF53-8ADEF89CB34E}" type="pres">
      <dgm:prSet presAssocID="{FC6C5989-DE07-4A0A-B859-679A5398A14E}" presName="horz1" presStyleCnt="0"/>
      <dgm:spPr/>
    </dgm:pt>
    <dgm:pt modelId="{EB4723E9-CB5C-4247-8636-CA2F076A104B}" type="pres">
      <dgm:prSet presAssocID="{FC6C5989-DE07-4A0A-B859-679A5398A14E}" presName="tx1" presStyleLbl="revTx" presStyleIdx="5" presStyleCnt="10"/>
      <dgm:spPr/>
    </dgm:pt>
    <dgm:pt modelId="{ECCF2929-8678-AE4B-847E-84CE7468F030}" type="pres">
      <dgm:prSet presAssocID="{FC6C5989-DE07-4A0A-B859-679A5398A14E}" presName="vert1" presStyleCnt="0"/>
      <dgm:spPr/>
    </dgm:pt>
    <dgm:pt modelId="{A58AA5AC-CD5A-F14B-A91C-0A26F254E914}" type="pres">
      <dgm:prSet presAssocID="{9630FC0C-A537-44C3-AE51-7D958352B25E}" presName="thickLine" presStyleLbl="alignNode1" presStyleIdx="6" presStyleCnt="10"/>
      <dgm:spPr/>
    </dgm:pt>
    <dgm:pt modelId="{8A274D5B-8B37-3B41-A545-2BF7EC5CBA3F}" type="pres">
      <dgm:prSet presAssocID="{9630FC0C-A537-44C3-AE51-7D958352B25E}" presName="horz1" presStyleCnt="0"/>
      <dgm:spPr/>
    </dgm:pt>
    <dgm:pt modelId="{3B6F9DD4-E5BB-DF4F-A271-2828B8633034}" type="pres">
      <dgm:prSet presAssocID="{9630FC0C-A537-44C3-AE51-7D958352B25E}" presName="tx1" presStyleLbl="revTx" presStyleIdx="6" presStyleCnt="10"/>
      <dgm:spPr/>
    </dgm:pt>
    <dgm:pt modelId="{01717C23-0CB3-3A4C-ACD0-B44AFAA9AC10}" type="pres">
      <dgm:prSet presAssocID="{9630FC0C-A537-44C3-AE51-7D958352B25E}" presName="vert1" presStyleCnt="0"/>
      <dgm:spPr/>
    </dgm:pt>
    <dgm:pt modelId="{ED2F9AB1-4608-3D44-84C0-895A44FE3922}" type="pres">
      <dgm:prSet presAssocID="{FD3CF91F-F477-41B0-B695-B8A3326E658F}" presName="thickLine" presStyleLbl="alignNode1" presStyleIdx="7" presStyleCnt="10"/>
      <dgm:spPr/>
    </dgm:pt>
    <dgm:pt modelId="{44708FC8-718A-214E-910F-A93BF22A45B1}" type="pres">
      <dgm:prSet presAssocID="{FD3CF91F-F477-41B0-B695-B8A3326E658F}" presName="horz1" presStyleCnt="0"/>
      <dgm:spPr/>
    </dgm:pt>
    <dgm:pt modelId="{7AE8D938-69D5-5449-96E0-17096A3AA1B2}" type="pres">
      <dgm:prSet presAssocID="{FD3CF91F-F477-41B0-B695-B8A3326E658F}" presName="tx1" presStyleLbl="revTx" presStyleIdx="7" presStyleCnt="10"/>
      <dgm:spPr/>
    </dgm:pt>
    <dgm:pt modelId="{491C9CB8-BF1F-D644-963A-22DBF5A4CF1F}" type="pres">
      <dgm:prSet presAssocID="{FD3CF91F-F477-41B0-B695-B8A3326E658F}" presName="vert1" presStyleCnt="0"/>
      <dgm:spPr/>
    </dgm:pt>
    <dgm:pt modelId="{54694E66-4406-584D-B583-602297A40D97}" type="pres">
      <dgm:prSet presAssocID="{33245849-8CD0-437A-B804-86CFD60226D2}" presName="thickLine" presStyleLbl="alignNode1" presStyleIdx="8" presStyleCnt="10"/>
      <dgm:spPr/>
    </dgm:pt>
    <dgm:pt modelId="{E6B5F458-313E-344B-A752-B2E41BA22B49}" type="pres">
      <dgm:prSet presAssocID="{33245849-8CD0-437A-B804-86CFD60226D2}" presName="horz1" presStyleCnt="0"/>
      <dgm:spPr/>
    </dgm:pt>
    <dgm:pt modelId="{383C1F20-6955-E84E-92DF-5FA836E9226D}" type="pres">
      <dgm:prSet presAssocID="{33245849-8CD0-437A-B804-86CFD60226D2}" presName="tx1" presStyleLbl="revTx" presStyleIdx="8" presStyleCnt="10"/>
      <dgm:spPr/>
    </dgm:pt>
    <dgm:pt modelId="{6FEC5F02-A3A1-A249-82B0-43E7F446BBDD}" type="pres">
      <dgm:prSet presAssocID="{33245849-8CD0-437A-B804-86CFD60226D2}" presName="vert1" presStyleCnt="0"/>
      <dgm:spPr/>
    </dgm:pt>
    <dgm:pt modelId="{4B8BA8A1-F66D-454E-8101-498E97370A4E}" type="pres">
      <dgm:prSet presAssocID="{BC064E8F-6223-45AC-A49C-176C18159B32}" presName="thickLine" presStyleLbl="alignNode1" presStyleIdx="9" presStyleCnt="10"/>
      <dgm:spPr/>
    </dgm:pt>
    <dgm:pt modelId="{9FB0FBE3-F1EA-C94C-AF46-DAE673A22A40}" type="pres">
      <dgm:prSet presAssocID="{BC064E8F-6223-45AC-A49C-176C18159B32}" presName="horz1" presStyleCnt="0"/>
      <dgm:spPr/>
    </dgm:pt>
    <dgm:pt modelId="{724725C0-8E3A-6048-BCFD-DF4BF61957F2}" type="pres">
      <dgm:prSet presAssocID="{BC064E8F-6223-45AC-A49C-176C18159B32}" presName="tx1" presStyleLbl="revTx" presStyleIdx="9" presStyleCnt="10"/>
      <dgm:spPr/>
    </dgm:pt>
    <dgm:pt modelId="{C0F65D59-2C0C-8D4E-92C1-9ED73E12FC55}" type="pres">
      <dgm:prSet presAssocID="{BC064E8F-6223-45AC-A49C-176C18159B32}" presName="vert1" presStyleCnt="0"/>
      <dgm:spPr/>
    </dgm:pt>
  </dgm:ptLst>
  <dgm:cxnLst>
    <dgm:cxn modelId="{A778F833-CAB4-744E-B2EA-9BCED2234A87}" type="presOf" srcId="{FD3CF91F-F477-41B0-B695-B8A3326E658F}" destId="{7AE8D938-69D5-5449-96E0-17096A3AA1B2}" srcOrd="0" destOrd="0" presId="urn:microsoft.com/office/officeart/2008/layout/LinedList"/>
    <dgm:cxn modelId="{5788FC3D-7F8E-D347-99A1-7A69A1F1866C}" type="presOf" srcId="{5088C53A-9C81-4E6F-84C3-50C3C84052D1}" destId="{AA367517-7866-0841-9035-58519A4B2FCA}" srcOrd="0" destOrd="0" presId="urn:microsoft.com/office/officeart/2008/layout/LinedList"/>
    <dgm:cxn modelId="{3D67973E-1D4B-43DA-B744-3F234FBA08CA}" srcId="{B654D7C4-80A7-4054-B18A-D37003ACADEB}" destId="{FC6C5989-DE07-4A0A-B859-679A5398A14E}" srcOrd="5" destOrd="0" parTransId="{1B377960-F879-4B59-9903-0A23DC0C4CAC}" sibTransId="{79C64C8A-F436-4C15-97B7-C9623CD9F9F3}"/>
    <dgm:cxn modelId="{0AECBA44-970E-40E2-8D3F-1A8EDFEEDF78}" srcId="{B654D7C4-80A7-4054-B18A-D37003ACADEB}" destId="{FD3CF91F-F477-41B0-B695-B8A3326E658F}" srcOrd="7" destOrd="0" parTransId="{CD1A79C9-5790-4026-A69E-0A15311BECAE}" sibTransId="{8E741A28-2D51-43D8-88B9-9567BC6ED619}"/>
    <dgm:cxn modelId="{C4906653-4BDB-4975-B33A-89161745820C}" srcId="{B654D7C4-80A7-4054-B18A-D37003ACADEB}" destId="{498102AD-9DFE-492E-B8C1-E91783D0D2A7}" srcOrd="4" destOrd="0" parTransId="{211D0C66-4521-419E-B59F-8377B70486C7}" sibTransId="{85A89F05-5763-4104-AADF-EE5A9F61A972}"/>
    <dgm:cxn modelId="{4666F455-E94F-4B79-A51B-ABB6345DAD13}" srcId="{B654D7C4-80A7-4054-B18A-D37003ACADEB}" destId="{5088C53A-9C81-4E6F-84C3-50C3C84052D1}" srcOrd="2" destOrd="0" parTransId="{C89C59BF-4987-46BA-B79C-1C10969B94C1}" sibTransId="{A2FE3982-B5D0-4D76-8D52-5C5B6FBC2687}"/>
    <dgm:cxn modelId="{531BC45C-9D5F-7441-BDEC-C9C2ED21D39D}" type="presOf" srcId="{D0071C33-418B-4BF7-8B1A-6AFA39D5D9EC}" destId="{42E8F5E8-FED4-DB4E-B430-46FFD2D3B46D}" srcOrd="0" destOrd="0" presId="urn:microsoft.com/office/officeart/2008/layout/LinedList"/>
    <dgm:cxn modelId="{696AAC69-29A5-224F-978A-EB24AAB45AEA}" type="presOf" srcId="{B654D7C4-80A7-4054-B18A-D37003ACADEB}" destId="{0E629323-ADBE-4344-96BE-F66B73BA85C1}" srcOrd="0" destOrd="0" presId="urn:microsoft.com/office/officeart/2008/layout/LinedList"/>
    <dgm:cxn modelId="{709BBB79-FEA8-1B4E-BEA2-26E144896FD3}" type="presOf" srcId="{9630FC0C-A537-44C3-AE51-7D958352B25E}" destId="{3B6F9DD4-E5BB-DF4F-A271-2828B8633034}" srcOrd="0" destOrd="0" presId="urn:microsoft.com/office/officeart/2008/layout/LinedList"/>
    <dgm:cxn modelId="{06CDC07E-6FAC-4B58-B385-0B3A3CA975A0}" srcId="{B654D7C4-80A7-4054-B18A-D37003ACADEB}" destId="{D0071C33-418B-4BF7-8B1A-6AFA39D5D9EC}" srcOrd="3" destOrd="0" parTransId="{23CF7185-707A-4B69-936F-AC57E328A86C}" sibTransId="{B04710ED-C84A-42AB-A2D7-25E5C7EAD284}"/>
    <dgm:cxn modelId="{CC9C7F80-CE06-4DF9-92A2-68457824BA0C}" srcId="{B654D7C4-80A7-4054-B18A-D37003ACADEB}" destId="{33245849-8CD0-437A-B804-86CFD60226D2}" srcOrd="8" destOrd="0" parTransId="{1A4EF248-7E2B-4E22-AB92-71744B57DAFE}" sibTransId="{F1AE86EA-D38F-4935-9367-863C47E796D2}"/>
    <dgm:cxn modelId="{7F9F9E8B-A3FA-074C-A5BB-5C98ACBF9C75}" type="presOf" srcId="{FC6C5989-DE07-4A0A-B859-679A5398A14E}" destId="{EB4723E9-CB5C-4247-8636-CA2F076A104B}" srcOrd="0" destOrd="0" presId="urn:microsoft.com/office/officeart/2008/layout/LinedList"/>
    <dgm:cxn modelId="{00D0BD8F-DE82-4C58-9E47-3EEE5CF67A46}" srcId="{B654D7C4-80A7-4054-B18A-D37003ACADEB}" destId="{BC064E8F-6223-45AC-A49C-176C18159B32}" srcOrd="9" destOrd="0" parTransId="{B6CD0F68-D493-4555-9E9D-82212203941A}" sibTransId="{B6AAD50C-4369-4BEC-B73F-4EB892AD9728}"/>
    <dgm:cxn modelId="{02E8EF9A-2418-3C4A-B233-6F216B63CD71}" type="presOf" srcId="{BC064E8F-6223-45AC-A49C-176C18159B32}" destId="{724725C0-8E3A-6048-BCFD-DF4BF61957F2}" srcOrd="0" destOrd="0" presId="urn:microsoft.com/office/officeart/2008/layout/LinedList"/>
    <dgm:cxn modelId="{86DDFDA4-6ECB-48FD-BCD8-FBEF669DF36A}" srcId="{B654D7C4-80A7-4054-B18A-D37003ACADEB}" destId="{AC393E68-769C-4759-B065-75C0D4909F63}" srcOrd="0" destOrd="0" parTransId="{A454BCFA-5874-4A2D-9DFA-D23A1FE8C423}" sibTransId="{D3D0FDD7-47D9-4714-8148-F380C4C0ADCF}"/>
    <dgm:cxn modelId="{BF1EABAB-51B3-4D86-8FDC-9AF794DAF7CE}" srcId="{B654D7C4-80A7-4054-B18A-D37003ACADEB}" destId="{9630FC0C-A537-44C3-AE51-7D958352B25E}" srcOrd="6" destOrd="0" parTransId="{BD6E09AC-3B4A-4286-8A49-879DA8AAD536}" sibTransId="{FB6B4A51-FBA9-42C3-89C0-7A5F547A5A79}"/>
    <dgm:cxn modelId="{71D7E0AE-A39C-CE44-B8B8-63D12C5198CC}" type="presOf" srcId="{851BD781-2E29-4D05-973C-AAA9203BFAC7}" destId="{CE94C480-DB01-834A-8C45-89864CDAFAAD}" srcOrd="0" destOrd="0" presId="urn:microsoft.com/office/officeart/2008/layout/LinedList"/>
    <dgm:cxn modelId="{442D10B2-2682-468B-BB33-F5A4CEF944E8}" srcId="{B654D7C4-80A7-4054-B18A-D37003ACADEB}" destId="{851BD781-2E29-4D05-973C-AAA9203BFAC7}" srcOrd="1" destOrd="0" parTransId="{23AD619E-6419-43B0-AC1B-E547E4C81900}" sibTransId="{1AC5B408-1E56-481A-A461-3866B5C96652}"/>
    <dgm:cxn modelId="{C80982B4-56A0-4347-AB5D-B702902F64A6}" type="presOf" srcId="{498102AD-9DFE-492E-B8C1-E91783D0D2A7}" destId="{0B83E3A7-A8CE-AA4A-BBD1-8B97DD688CA8}" srcOrd="0" destOrd="0" presId="urn:microsoft.com/office/officeart/2008/layout/LinedList"/>
    <dgm:cxn modelId="{6A199AE0-889B-EC4E-8EC5-146FCB04D346}" type="presOf" srcId="{AC393E68-769C-4759-B065-75C0D4909F63}" destId="{E8469866-9BD5-0E48-AF3E-19E857FC7A3C}" srcOrd="0" destOrd="0" presId="urn:microsoft.com/office/officeart/2008/layout/LinedList"/>
    <dgm:cxn modelId="{49EA3BFA-4397-F944-B35C-BE1BA6B25AA4}" type="presOf" srcId="{33245849-8CD0-437A-B804-86CFD60226D2}" destId="{383C1F20-6955-E84E-92DF-5FA836E9226D}" srcOrd="0" destOrd="0" presId="urn:microsoft.com/office/officeart/2008/layout/LinedList"/>
    <dgm:cxn modelId="{3C49451A-6CF3-F74F-88CD-241ED44BDDCF}" type="presParOf" srcId="{0E629323-ADBE-4344-96BE-F66B73BA85C1}" destId="{3F4BD1D2-4802-7E40-BEA3-3AC90144BEFB}" srcOrd="0" destOrd="0" presId="urn:microsoft.com/office/officeart/2008/layout/LinedList"/>
    <dgm:cxn modelId="{A74D9146-1D16-6D42-B196-55D425B04A0D}" type="presParOf" srcId="{0E629323-ADBE-4344-96BE-F66B73BA85C1}" destId="{10E4B664-A955-1F45-AB08-6A578BBA3D10}" srcOrd="1" destOrd="0" presId="urn:microsoft.com/office/officeart/2008/layout/LinedList"/>
    <dgm:cxn modelId="{34956894-4861-1146-A37F-8EDB816F7ACC}" type="presParOf" srcId="{10E4B664-A955-1F45-AB08-6A578BBA3D10}" destId="{E8469866-9BD5-0E48-AF3E-19E857FC7A3C}" srcOrd="0" destOrd="0" presId="urn:microsoft.com/office/officeart/2008/layout/LinedList"/>
    <dgm:cxn modelId="{497C5BB1-42CE-B540-8B7E-775C44D338EB}" type="presParOf" srcId="{10E4B664-A955-1F45-AB08-6A578BBA3D10}" destId="{5B1BB483-F520-2E41-9A7E-77F9571EADEF}" srcOrd="1" destOrd="0" presId="urn:microsoft.com/office/officeart/2008/layout/LinedList"/>
    <dgm:cxn modelId="{58DC22F7-EA21-F745-9C79-9A85738839A6}" type="presParOf" srcId="{0E629323-ADBE-4344-96BE-F66B73BA85C1}" destId="{F32620BC-F562-6F4D-A339-8C4F89D4D58E}" srcOrd="2" destOrd="0" presId="urn:microsoft.com/office/officeart/2008/layout/LinedList"/>
    <dgm:cxn modelId="{8CD2CE7E-37E9-6E41-9EEC-6485E9D2E0F0}" type="presParOf" srcId="{0E629323-ADBE-4344-96BE-F66B73BA85C1}" destId="{EE8D65E3-1833-0345-AF18-C745BDEDCACE}" srcOrd="3" destOrd="0" presId="urn:microsoft.com/office/officeart/2008/layout/LinedList"/>
    <dgm:cxn modelId="{9F8CC862-FDA3-2C44-8E9F-9F82CCAE6743}" type="presParOf" srcId="{EE8D65E3-1833-0345-AF18-C745BDEDCACE}" destId="{CE94C480-DB01-834A-8C45-89864CDAFAAD}" srcOrd="0" destOrd="0" presId="urn:microsoft.com/office/officeart/2008/layout/LinedList"/>
    <dgm:cxn modelId="{32DB90DA-B158-DE49-9FD3-24F959D5B894}" type="presParOf" srcId="{EE8D65E3-1833-0345-AF18-C745BDEDCACE}" destId="{502A9FD7-9544-7040-9BC9-D9134371AD68}" srcOrd="1" destOrd="0" presId="urn:microsoft.com/office/officeart/2008/layout/LinedList"/>
    <dgm:cxn modelId="{50A5420E-933F-5342-A603-47C447E3811D}" type="presParOf" srcId="{0E629323-ADBE-4344-96BE-F66B73BA85C1}" destId="{8D7F5960-E00E-C649-A797-2773E4268A2D}" srcOrd="4" destOrd="0" presId="urn:microsoft.com/office/officeart/2008/layout/LinedList"/>
    <dgm:cxn modelId="{70ED1386-80EB-EE44-A79F-8FBC004FB80B}" type="presParOf" srcId="{0E629323-ADBE-4344-96BE-F66B73BA85C1}" destId="{ECA2E3F7-15A2-334F-834D-8B888237630A}" srcOrd="5" destOrd="0" presId="urn:microsoft.com/office/officeart/2008/layout/LinedList"/>
    <dgm:cxn modelId="{7A174D3D-F014-FB4E-9F18-FDFCC7432361}" type="presParOf" srcId="{ECA2E3F7-15A2-334F-834D-8B888237630A}" destId="{AA367517-7866-0841-9035-58519A4B2FCA}" srcOrd="0" destOrd="0" presId="urn:microsoft.com/office/officeart/2008/layout/LinedList"/>
    <dgm:cxn modelId="{6B96CF5D-2B35-A94E-9DF5-ECD403368CCA}" type="presParOf" srcId="{ECA2E3F7-15A2-334F-834D-8B888237630A}" destId="{FBBCCA3F-E55A-2044-A1B2-A72E45CB9C30}" srcOrd="1" destOrd="0" presId="urn:microsoft.com/office/officeart/2008/layout/LinedList"/>
    <dgm:cxn modelId="{22A7A457-FC9F-CD44-842A-6E614C87CD4E}" type="presParOf" srcId="{0E629323-ADBE-4344-96BE-F66B73BA85C1}" destId="{2A03780A-96E6-224B-9621-F79A38722638}" srcOrd="6" destOrd="0" presId="urn:microsoft.com/office/officeart/2008/layout/LinedList"/>
    <dgm:cxn modelId="{2BB22553-C7C8-7348-B642-599BD59EB340}" type="presParOf" srcId="{0E629323-ADBE-4344-96BE-F66B73BA85C1}" destId="{E63EBF92-188A-4E4F-8DD1-6CAF1217D9DC}" srcOrd="7" destOrd="0" presId="urn:microsoft.com/office/officeart/2008/layout/LinedList"/>
    <dgm:cxn modelId="{77E5B13D-2049-5743-A29F-E684C4D370B2}" type="presParOf" srcId="{E63EBF92-188A-4E4F-8DD1-6CAF1217D9DC}" destId="{42E8F5E8-FED4-DB4E-B430-46FFD2D3B46D}" srcOrd="0" destOrd="0" presId="urn:microsoft.com/office/officeart/2008/layout/LinedList"/>
    <dgm:cxn modelId="{27F061E1-8813-654D-B116-927CDC560686}" type="presParOf" srcId="{E63EBF92-188A-4E4F-8DD1-6CAF1217D9DC}" destId="{F4BA7846-52F4-AE47-A551-CB01F346E896}" srcOrd="1" destOrd="0" presId="urn:microsoft.com/office/officeart/2008/layout/LinedList"/>
    <dgm:cxn modelId="{7EDF3995-12CB-2841-A3E1-420D6AA07B67}" type="presParOf" srcId="{0E629323-ADBE-4344-96BE-F66B73BA85C1}" destId="{2C138A01-AB37-334F-B939-CFFD01F8234B}" srcOrd="8" destOrd="0" presId="urn:microsoft.com/office/officeart/2008/layout/LinedList"/>
    <dgm:cxn modelId="{29552DEB-A12B-5544-A9A8-3ADC2DFB880B}" type="presParOf" srcId="{0E629323-ADBE-4344-96BE-F66B73BA85C1}" destId="{2C7C6341-CCDE-7546-8559-EB0892052FC2}" srcOrd="9" destOrd="0" presId="urn:microsoft.com/office/officeart/2008/layout/LinedList"/>
    <dgm:cxn modelId="{FFD52104-5600-FF47-85F9-613ADA1F9782}" type="presParOf" srcId="{2C7C6341-CCDE-7546-8559-EB0892052FC2}" destId="{0B83E3A7-A8CE-AA4A-BBD1-8B97DD688CA8}" srcOrd="0" destOrd="0" presId="urn:microsoft.com/office/officeart/2008/layout/LinedList"/>
    <dgm:cxn modelId="{7AAEF316-61E3-8245-8DD6-FE5D00FE13E7}" type="presParOf" srcId="{2C7C6341-CCDE-7546-8559-EB0892052FC2}" destId="{59E74EEA-294D-F347-9102-B38C0B14EEA3}" srcOrd="1" destOrd="0" presId="urn:microsoft.com/office/officeart/2008/layout/LinedList"/>
    <dgm:cxn modelId="{77FC4555-7AE6-7F49-8B60-03726AD9CB0A}" type="presParOf" srcId="{0E629323-ADBE-4344-96BE-F66B73BA85C1}" destId="{BD9DC633-F30A-2245-BE17-7C57E9AE6248}" srcOrd="10" destOrd="0" presId="urn:microsoft.com/office/officeart/2008/layout/LinedList"/>
    <dgm:cxn modelId="{CEF0F318-7375-474E-AB4D-EA9A82C67D34}" type="presParOf" srcId="{0E629323-ADBE-4344-96BE-F66B73BA85C1}" destId="{F88B1808-BDD1-6543-AF53-8ADEF89CB34E}" srcOrd="11" destOrd="0" presId="urn:microsoft.com/office/officeart/2008/layout/LinedList"/>
    <dgm:cxn modelId="{0E1B324C-69D7-BF4E-ACF7-7B6A3093AD15}" type="presParOf" srcId="{F88B1808-BDD1-6543-AF53-8ADEF89CB34E}" destId="{EB4723E9-CB5C-4247-8636-CA2F076A104B}" srcOrd="0" destOrd="0" presId="urn:microsoft.com/office/officeart/2008/layout/LinedList"/>
    <dgm:cxn modelId="{B5BBDB2C-E586-D740-9D29-1EB8D055A543}" type="presParOf" srcId="{F88B1808-BDD1-6543-AF53-8ADEF89CB34E}" destId="{ECCF2929-8678-AE4B-847E-84CE7468F030}" srcOrd="1" destOrd="0" presId="urn:microsoft.com/office/officeart/2008/layout/LinedList"/>
    <dgm:cxn modelId="{C0B2FF4A-DBFD-B041-B7B6-B04291E5EF25}" type="presParOf" srcId="{0E629323-ADBE-4344-96BE-F66B73BA85C1}" destId="{A58AA5AC-CD5A-F14B-A91C-0A26F254E914}" srcOrd="12" destOrd="0" presId="urn:microsoft.com/office/officeart/2008/layout/LinedList"/>
    <dgm:cxn modelId="{21738C62-7762-B848-8C28-3AED6B1A7882}" type="presParOf" srcId="{0E629323-ADBE-4344-96BE-F66B73BA85C1}" destId="{8A274D5B-8B37-3B41-A545-2BF7EC5CBA3F}" srcOrd="13" destOrd="0" presId="urn:microsoft.com/office/officeart/2008/layout/LinedList"/>
    <dgm:cxn modelId="{95EA609E-3747-ED46-894E-6A42642281F0}" type="presParOf" srcId="{8A274D5B-8B37-3B41-A545-2BF7EC5CBA3F}" destId="{3B6F9DD4-E5BB-DF4F-A271-2828B8633034}" srcOrd="0" destOrd="0" presId="urn:microsoft.com/office/officeart/2008/layout/LinedList"/>
    <dgm:cxn modelId="{332B3973-BBF3-1A41-B3EA-DB6D34ABC948}" type="presParOf" srcId="{8A274D5B-8B37-3B41-A545-2BF7EC5CBA3F}" destId="{01717C23-0CB3-3A4C-ACD0-B44AFAA9AC10}" srcOrd="1" destOrd="0" presId="urn:microsoft.com/office/officeart/2008/layout/LinedList"/>
    <dgm:cxn modelId="{B046068A-4459-DE4D-9BD5-A4B4002DEAF9}" type="presParOf" srcId="{0E629323-ADBE-4344-96BE-F66B73BA85C1}" destId="{ED2F9AB1-4608-3D44-84C0-895A44FE3922}" srcOrd="14" destOrd="0" presId="urn:microsoft.com/office/officeart/2008/layout/LinedList"/>
    <dgm:cxn modelId="{BADA0B76-4195-734D-ADD9-74FD5E0A6AFB}" type="presParOf" srcId="{0E629323-ADBE-4344-96BE-F66B73BA85C1}" destId="{44708FC8-718A-214E-910F-A93BF22A45B1}" srcOrd="15" destOrd="0" presId="urn:microsoft.com/office/officeart/2008/layout/LinedList"/>
    <dgm:cxn modelId="{B90DC7E6-F07E-344A-B94C-0452C99F1110}" type="presParOf" srcId="{44708FC8-718A-214E-910F-A93BF22A45B1}" destId="{7AE8D938-69D5-5449-96E0-17096A3AA1B2}" srcOrd="0" destOrd="0" presId="urn:microsoft.com/office/officeart/2008/layout/LinedList"/>
    <dgm:cxn modelId="{8EFED7C1-4EA2-5449-B7A8-EA84AA3D239A}" type="presParOf" srcId="{44708FC8-718A-214E-910F-A93BF22A45B1}" destId="{491C9CB8-BF1F-D644-963A-22DBF5A4CF1F}" srcOrd="1" destOrd="0" presId="urn:microsoft.com/office/officeart/2008/layout/LinedList"/>
    <dgm:cxn modelId="{0C019B3E-F092-494C-81B1-A6718CAE883C}" type="presParOf" srcId="{0E629323-ADBE-4344-96BE-F66B73BA85C1}" destId="{54694E66-4406-584D-B583-602297A40D97}" srcOrd="16" destOrd="0" presId="urn:microsoft.com/office/officeart/2008/layout/LinedList"/>
    <dgm:cxn modelId="{EA703877-9C06-0845-8469-FF5C4494A1E5}" type="presParOf" srcId="{0E629323-ADBE-4344-96BE-F66B73BA85C1}" destId="{E6B5F458-313E-344B-A752-B2E41BA22B49}" srcOrd="17" destOrd="0" presId="urn:microsoft.com/office/officeart/2008/layout/LinedList"/>
    <dgm:cxn modelId="{EAE8B2DF-9617-0441-8BE8-562FA6FA84E9}" type="presParOf" srcId="{E6B5F458-313E-344B-A752-B2E41BA22B49}" destId="{383C1F20-6955-E84E-92DF-5FA836E9226D}" srcOrd="0" destOrd="0" presId="urn:microsoft.com/office/officeart/2008/layout/LinedList"/>
    <dgm:cxn modelId="{618DF5B5-1AE9-1F49-A8AD-EDB89F65C5E7}" type="presParOf" srcId="{E6B5F458-313E-344B-A752-B2E41BA22B49}" destId="{6FEC5F02-A3A1-A249-82B0-43E7F446BBDD}" srcOrd="1" destOrd="0" presId="urn:microsoft.com/office/officeart/2008/layout/LinedList"/>
    <dgm:cxn modelId="{DD9999B8-44CC-C640-B52B-1ED18A3C13EE}" type="presParOf" srcId="{0E629323-ADBE-4344-96BE-F66B73BA85C1}" destId="{4B8BA8A1-F66D-454E-8101-498E97370A4E}" srcOrd="18" destOrd="0" presId="urn:microsoft.com/office/officeart/2008/layout/LinedList"/>
    <dgm:cxn modelId="{DA4A285E-E429-8A4A-B5B1-67DE4F26B841}" type="presParOf" srcId="{0E629323-ADBE-4344-96BE-F66B73BA85C1}" destId="{9FB0FBE3-F1EA-C94C-AF46-DAE673A22A40}" srcOrd="19" destOrd="0" presId="urn:microsoft.com/office/officeart/2008/layout/LinedList"/>
    <dgm:cxn modelId="{0289E403-E111-2940-92B7-A8D219886C79}" type="presParOf" srcId="{9FB0FBE3-F1EA-C94C-AF46-DAE673A22A40}" destId="{724725C0-8E3A-6048-BCFD-DF4BF61957F2}" srcOrd="0" destOrd="0" presId="urn:microsoft.com/office/officeart/2008/layout/LinedList"/>
    <dgm:cxn modelId="{731ABC62-992F-6745-B5AB-27A417FA7A35}" type="presParOf" srcId="{9FB0FBE3-F1EA-C94C-AF46-DAE673A22A40}" destId="{C0F65D59-2C0C-8D4E-92C1-9ED73E12FC5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22E59F-7EE3-4C26-BB8F-01954D8B181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3C7206-A868-4FA3-82FF-A9F926147E76}">
      <dgm:prSet/>
      <dgm:spPr/>
      <dgm:t>
        <a:bodyPr/>
        <a:lstStyle/>
        <a:p>
          <a:r>
            <a:rPr lang="en-US"/>
            <a:t>Can operate with and without Cloud Server Technology</a:t>
          </a:r>
        </a:p>
      </dgm:t>
    </dgm:pt>
    <dgm:pt modelId="{C9273C96-E982-43E1-8733-F22B5EB170A0}" type="parTrans" cxnId="{F54AAC65-0027-4B92-B193-CC8ADB921E0E}">
      <dgm:prSet/>
      <dgm:spPr/>
      <dgm:t>
        <a:bodyPr/>
        <a:lstStyle/>
        <a:p>
          <a:endParaRPr lang="en-US"/>
        </a:p>
      </dgm:t>
    </dgm:pt>
    <dgm:pt modelId="{A0623445-9894-481C-93C5-8286B1277767}" type="sibTrans" cxnId="{F54AAC65-0027-4B92-B193-CC8ADB921E0E}">
      <dgm:prSet/>
      <dgm:spPr/>
      <dgm:t>
        <a:bodyPr/>
        <a:lstStyle/>
        <a:p>
          <a:endParaRPr lang="en-US"/>
        </a:p>
      </dgm:t>
    </dgm:pt>
    <dgm:pt modelId="{B8CBFDA4-EDEF-4AED-9A1C-41798A6CBDBA}">
      <dgm:prSet/>
      <dgm:spPr/>
      <dgm:t>
        <a:bodyPr/>
        <a:lstStyle/>
        <a:p>
          <a:r>
            <a:rPr lang="en-US"/>
            <a:t>Can display graphic or photograph of washroom and location of dispensers.</a:t>
          </a:r>
        </a:p>
      </dgm:t>
    </dgm:pt>
    <dgm:pt modelId="{4FA77224-541C-44F2-8F5E-930C2F082C37}" type="parTrans" cxnId="{80AE8C1C-1B21-493A-8F14-AD92F68BC657}">
      <dgm:prSet/>
      <dgm:spPr/>
      <dgm:t>
        <a:bodyPr/>
        <a:lstStyle/>
        <a:p>
          <a:endParaRPr lang="en-US"/>
        </a:p>
      </dgm:t>
    </dgm:pt>
    <dgm:pt modelId="{9B776578-0482-4E7A-A1B3-018D432ED81F}" type="sibTrans" cxnId="{80AE8C1C-1B21-493A-8F14-AD92F68BC657}">
      <dgm:prSet/>
      <dgm:spPr/>
      <dgm:t>
        <a:bodyPr/>
        <a:lstStyle/>
        <a:p>
          <a:endParaRPr lang="en-US"/>
        </a:p>
      </dgm:t>
    </dgm:pt>
    <dgm:pt modelId="{6BEF6D03-EC34-4909-B7FA-BA802E3A5F2A}">
      <dgm:prSet/>
      <dgm:spPr/>
      <dgm:t>
        <a:bodyPr/>
        <a:lstStyle/>
        <a:p>
          <a:r>
            <a:rPr lang="en-US"/>
            <a:t>Any number of percentage warnings can be set </a:t>
          </a:r>
        </a:p>
      </dgm:t>
    </dgm:pt>
    <dgm:pt modelId="{D35F2E11-AEE7-4001-8693-43D529417DD3}" type="parTrans" cxnId="{50B88B0B-A2CB-4FFE-923A-A5F3BA4BBDB2}">
      <dgm:prSet/>
      <dgm:spPr/>
      <dgm:t>
        <a:bodyPr/>
        <a:lstStyle/>
        <a:p>
          <a:endParaRPr lang="en-US"/>
        </a:p>
      </dgm:t>
    </dgm:pt>
    <dgm:pt modelId="{5401A46B-DBD9-4068-9BEA-40046CD38EDF}" type="sibTrans" cxnId="{50B88B0B-A2CB-4FFE-923A-A5F3BA4BBDB2}">
      <dgm:prSet/>
      <dgm:spPr/>
      <dgm:t>
        <a:bodyPr/>
        <a:lstStyle/>
        <a:p>
          <a:endParaRPr lang="en-US"/>
        </a:p>
      </dgm:t>
    </dgm:pt>
    <dgm:pt modelId="{51A15501-3F0D-48C4-8FE2-FB3F56806856}">
      <dgm:prSet/>
      <dgm:spPr/>
      <dgm:t>
        <a:bodyPr/>
        <a:lstStyle/>
        <a:p>
          <a:r>
            <a:rPr lang="en-US"/>
            <a:t>Times of dispenser top ups or cartridge changes are monitored with Janitor's ID</a:t>
          </a:r>
        </a:p>
      </dgm:t>
    </dgm:pt>
    <dgm:pt modelId="{D3500A3E-B1B6-4A1D-8A56-F98C74DA2ABB}" type="parTrans" cxnId="{1210E099-FF24-4E79-96EA-43F9EE6825BB}">
      <dgm:prSet/>
      <dgm:spPr/>
      <dgm:t>
        <a:bodyPr/>
        <a:lstStyle/>
        <a:p>
          <a:endParaRPr lang="en-US"/>
        </a:p>
      </dgm:t>
    </dgm:pt>
    <dgm:pt modelId="{D946378D-E3B5-451B-BA5F-D6C154F429C2}" type="sibTrans" cxnId="{1210E099-FF24-4E79-96EA-43F9EE6825BB}">
      <dgm:prSet/>
      <dgm:spPr/>
      <dgm:t>
        <a:bodyPr/>
        <a:lstStyle/>
        <a:p>
          <a:endParaRPr lang="en-US"/>
        </a:p>
      </dgm:t>
    </dgm:pt>
    <dgm:pt modelId="{631AC554-FA18-4DA6-9CC0-89FDF9F63C84}">
      <dgm:prSet/>
      <dgm:spPr/>
      <dgm:t>
        <a:bodyPr/>
        <a:lstStyle/>
        <a:p>
          <a:r>
            <a:rPr lang="en-US" dirty="0"/>
            <a:t>Multiple levels of PIN Codes can be set. e.g. Janitor/ Supervisor/ Manager</a:t>
          </a:r>
        </a:p>
      </dgm:t>
    </dgm:pt>
    <dgm:pt modelId="{FA76B7AE-8F3D-418E-96A0-BDC7CA0EC298}" type="parTrans" cxnId="{ED9F2C2D-5E93-48A5-BA37-1E5D07DC3F68}">
      <dgm:prSet/>
      <dgm:spPr/>
      <dgm:t>
        <a:bodyPr/>
        <a:lstStyle/>
        <a:p>
          <a:endParaRPr lang="en-US"/>
        </a:p>
      </dgm:t>
    </dgm:pt>
    <dgm:pt modelId="{23B6949D-F837-43EB-BCD9-A146A7D452AC}" type="sibTrans" cxnId="{ED9F2C2D-5E93-48A5-BA37-1E5D07DC3F68}">
      <dgm:prSet/>
      <dgm:spPr/>
      <dgm:t>
        <a:bodyPr/>
        <a:lstStyle/>
        <a:p>
          <a:endParaRPr lang="en-US"/>
        </a:p>
      </dgm:t>
    </dgm:pt>
    <dgm:pt modelId="{1C9D765A-BA0E-4FBB-9BC3-8259C6DB6C35}">
      <dgm:prSet/>
      <dgm:spPr/>
      <dgm:t>
        <a:bodyPr/>
        <a:lstStyle/>
        <a:p>
          <a:r>
            <a:rPr lang="en-US"/>
            <a:t>Displays last (7) days events</a:t>
          </a:r>
        </a:p>
      </dgm:t>
    </dgm:pt>
    <dgm:pt modelId="{E9CC6DFD-28C0-4580-9FFB-0CCA25EB10E1}" type="parTrans" cxnId="{5F4B33C5-66AF-4817-94EB-B112C7052D0F}">
      <dgm:prSet/>
      <dgm:spPr/>
      <dgm:t>
        <a:bodyPr/>
        <a:lstStyle/>
        <a:p>
          <a:endParaRPr lang="en-US"/>
        </a:p>
      </dgm:t>
    </dgm:pt>
    <dgm:pt modelId="{44298662-195A-402B-B16D-58F823A0B76C}" type="sibTrans" cxnId="{5F4B33C5-66AF-4817-94EB-B112C7052D0F}">
      <dgm:prSet/>
      <dgm:spPr/>
      <dgm:t>
        <a:bodyPr/>
        <a:lstStyle/>
        <a:p>
          <a:endParaRPr lang="en-US"/>
        </a:p>
      </dgm:t>
    </dgm:pt>
    <dgm:pt modelId="{20866934-C8B9-44BE-BEFC-31780791B07A}">
      <dgm:prSet/>
      <dgm:spPr/>
      <dgm:t>
        <a:bodyPr/>
        <a:lstStyle/>
        <a:p>
          <a:r>
            <a:rPr lang="en-US"/>
            <a:t>SD Card Slot</a:t>
          </a:r>
        </a:p>
      </dgm:t>
    </dgm:pt>
    <dgm:pt modelId="{5AE40385-608F-4F9D-90E1-AC51E7D45127}" type="parTrans" cxnId="{846B5BF9-D2CF-4997-AD5A-4C48C47E065B}">
      <dgm:prSet/>
      <dgm:spPr/>
      <dgm:t>
        <a:bodyPr/>
        <a:lstStyle/>
        <a:p>
          <a:endParaRPr lang="en-US"/>
        </a:p>
      </dgm:t>
    </dgm:pt>
    <dgm:pt modelId="{864179C1-A51F-46A4-AE98-CEF8E1BF30ED}" type="sibTrans" cxnId="{846B5BF9-D2CF-4997-AD5A-4C48C47E065B}">
      <dgm:prSet/>
      <dgm:spPr/>
      <dgm:t>
        <a:bodyPr/>
        <a:lstStyle/>
        <a:p>
          <a:endParaRPr lang="en-US"/>
        </a:p>
      </dgm:t>
    </dgm:pt>
    <dgm:pt modelId="{1E47A91D-9E4E-4EE2-B003-F6FBD6DF7489}">
      <dgm:prSet/>
      <dgm:spPr/>
      <dgm:t>
        <a:bodyPr/>
        <a:lstStyle/>
        <a:p>
          <a:r>
            <a:rPr lang="en-US"/>
            <a:t>Can show loading diagrams or videos</a:t>
          </a:r>
        </a:p>
      </dgm:t>
    </dgm:pt>
    <dgm:pt modelId="{8477CBAB-A833-405D-B4E0-C6291230FE68}" type="parTrans" cxnId="{E4FDBDFD-6845-4EF2-B192-8902EE8AF755}">
      <dgm:prSet/>
      <dgm:spPr/>
      <dgm:t>
        <a:bodyPr/>
        <a:lstStyle/>
        <a:p>
          <a:endParaRPr lang="en-US"/>
        </a:p>
      </dgm:t>
    </dgm:pt>
    <dgm:pt modelId="{6E92027A-F407-424F-B1A8-5BE6E489BA0D}" type="sibTrans" cxnId="{E4FDBDFD-6845-4EF2-B192-8902EE8AF755}">
      <dgm:prSet/>
      <dgm:spPr/>
      <dgm:t>
        <a:bodyPr/>
        <a:lstStyle/>
        <a:p>
          <a:endParaRPr lang="en-US"/>
        </a:p>
      </dgm:t>
    </dgm:pt>
    <dgm:pt modelId="{9BCAE425-09DC-4AE0-870F-E86A8E02EA54}">
      <dgm:prSet/>
      <dgm:spPr/>
      <dgm:t>
        <a:bodyPr/>
        <a:lstStyle/>
        <a:p>
          <a:r>
            <a:rPr lang="en-US" dirty="0"/>
            <a:t>Fully programmable using Graphic User Interface ( GUI) – For use in Hospitals and Care Homes</a:t>
          </a:r>
        </a:p>
      </dgm:t>
    </dgm:pt>
    <dgm:pt modelId="{11F96846-429C-4764-B9C4-65C067F4BB8E}" type="parTrans" cxnId="{77049152-B778-4026-9891-852AFE1B3500}">
      <dgm:prSet/>
      <dgm:spPr/>
      <dgm:t>
        <a:bodyPr/>
        <a:lstStyle/>
        <a:p>
          <a:endParaRPr lang="en-US"/>
        </a:p>
      </dgm:t>
    </dgm:pt>
    <dgm:pt modelId="{C13FEE0A-1EBA-4569-B287-1DD39A0093C0}" type="sibTrans" cxnId="{77049152-B778-4026-9891-852AFE1B3500}">
      <dgm:prSet/>
      <dgm:spPr/>
      <dgm:t>
        <a:bodyPr/>
        <a:lstStyle/>
        <a:p>
          <a:endParaRPr lang="en-US"/>
        </a:p>
      </dgm:t>
    </dgm:pt>
    <dgm:pt modelId="{D7EDD4DE-4BD5-C54A-861C-DFB9445F0C8D}" type="pres">
      <dgm:prSet presAssocID="{D222E59F-7EE3-4C26-BB8F-01954D8B1810}" presName="vert0" presStyleCnt="0">
        <dgm:presLayoutVars>
          <dgm:dir/>
          <dgm:animOne val="branch"/>
          <dgm:animLvl val="lvl"/>
        </dgm:presLayoutVars>
      </dgm:prSet>
      <dgm:spPr/>
    </dgm:pt>
    <dgm:pt modelId="{BD5A1096-B79D-904F-9C83-A90596295E7D}" type="pres">
      <dgm:prSet presAssocID="{563C7206-A868-4FA3-82FF-A9F926147E76}" presName="thickLine" presStyleLbl="alignNode1" presStyleIdx="0" presStyleCnt="9"/>
      <dgm:spPr/>
    </dgm:pt>
    <dgm:pt modelId="{AB5F397C-0EAD-F849-A79E-72F354211E05}" type="pres">
      <dgm:prSet presAssocID="{563C7206-A868-4FA3-82FF-A9F926147E76}" presName="horz1" presStyleCnt="0"/>
      <dgm:spPr/>
    </dgm:pt>
    <dgm:pt modelId="{9F8935A7-8685-614C-8EE6-94B4DACF4FA2}" type="pres">
      <dgm:prSet presAssocID="{563C7206-A868-4FA3-82FF-A9F926147E76}" presName="tx1" presStyleLbl="revTx" presStyleIdx="0" presStyleCnt="9"/>
      <dgm:spPr/>
    </dgm:pt>
    <dgm:pt modelId="{5B389FF6-DE90-AF41-B09D-300788F28B31}" type="pres">
      <dgm:prSet presAssocID="{563C7206-A868-4FA3-82FF-A9F926147E76}" presName="vert1" presStyleCnt="0"/>
      <dgm:spPr/>
    </dgm:pt>
    <dgm:pt modelId="{F99B15CE-D9BC-E648-8DAF-DDCF6810E3E4}" type="pres">
      <dgm:prSet presAssocID="{B8CBFDA4-EDEF-4AED-9A1C-41798A6CBDBA}" presName="thickLine" presStyleLbl="alignNode1" presStyleIdx="1" presStyleCnt="9"/>
      <dgm:spPr/>
    </dgm:pt>
    <dgm:pt modelId="{CBEA85D4-1FB1-A44E-BF30-C14EC56E1AEB}" type="pres">
      <dgm:prSet presAssocID="{B8CBFDA4-EDEF-4AED-9A1C-41798A6CBDBA}" presName="horz1" presStyleCnt="0"/>
      <dgm:spPr/>
    </dgm:pt>
    <dgm:pt modelId="{95026F09-E2DE-394E-8EE3-49B71CCFDBC7}" type="pres">
      <dgm:prSet presAssocID="{B8CBFDA4-EDEF-4AED-9A1C-41798A6CBDBA}" presName="tx1" presStyleLbl="revTx" presStyleIdx="1" presStyleCnt="9"/>
      <dgm:spPr/>
    </dgm:pt>
    <dgm:pt modelId="{4BB69A46-349A-0447-8B18-FDA6F5C02B12}" type="pres">
      <dgm:prSet presAssocID="{B8CBFDA4-EDEF-4AED-9A1C-41798A6CBDBA}" presName="vert1" presStyleCnt="0"/>
      <dgm:spPr/>
    </dgm:pt>
    <dgm:pt modelId="{C3A6842D-F2F0-5B46-8B04-6D790ECD40AD}" type="pres">
      <dgm:prSet presAssocID="{6BEF6D03-EC34-4909-B7FA-BA802E3A5F2A}" presName="thickLine" presStyleLbl="alignNode1" presStyleIdx="2" presStyleCnt="9"/>
      <dgm:spPr/>
    </dgm:pt>
    <dgm:pt modelId="{5A7A4521-83ED-1B45-B8EA-2E5849980979}" type="pres">
      <dgm:prSet presAssocID="{6BEF6D03-EC34-4909-B7FA-BA802E3A5F2A}" presName="horz1" presStyleCnt="0"/>
      <dgm:spPr/>
    </dgm:pt>
    <dgm:pt modelId="{F17A1994-0F09-C94E-A3B4-6443564ABCFB}" type="pres">
      <dgm:prSet presAssocID="{6BEF6D03-EC34-4909-B7FA-BA802E3A5F2A}" presName="tx1" presStyleLbl="revTx" presStyleIdx="2" presStyleCnt="9"/>
      <dgm:spPr/>
    </dgm:pt>
    <dgm:pt modelId="{1730BD24-6FCE-D144-98D1-18D6BA5D2830}" type="pres">
      <dgm:prSet presAssocID="{6BEF6D03-EC34-4909-B7FA-BA802E3A5F2A}" presName="vert1" presStyleCnt="0"/>
      <dgm:spPr/>
    </dgm:pt>
    <dgm:pt modelId="{3445E56E-FD30-9346-A93A-029F08ABEFFB}" type="pres">
      <dgm:prSet presAssocID="{51A15501-3F0D-48C4-8FE2-FB3F56806856}" presName="thickLine" presStyleLbl="alignNode1" presStyleIdx="3" presStyleCnt="9"/>
      <dgm:spPr/>
    </dgm:pt>
    <dgm:pt modelId="{F875B45E-62F6-F049-9746-B5E03A9AA46F}" type="pres">
      <dgm:prSet presAssocID="{51A15501-3F0D-48C4-8FE2-FB3F56806856}" presName="horz1" presStyleCnt="0"/>
      <dgm:spPr/>
    </dgm:pt>
    <dgm:pt modelId="{28B9083E-048D-B647-8747-87F2B8F7AF10}" type="pres">
      <dgm:prSet presAssocID="{51A15501-3F0D-48C4-8FE2-FB3F56806856}" presName="tx1" presStyleLbl="revTx" presStyleIdx="3" presStyleCnt="9"/>
      <dgm:spPr/>
    </dgm:pt>
    <dgm:pt modelId="{4962FB6B-084D-1240-839A-B0AB7A00CB09}" type="pres">
      <dgm:prSet presAssocID="{51A15501-3F0D-48C4-8FE2-FB3F56806856}" presName="vert1" presStyleCnt="0"/>
      <dgm:spPr/>
    </dgm:pt>
    <dgm:pt modelId="{B4B5CD96-4C51-E24E-89C3-0C2F575420F8}" type="pres">
      <dgm:prSet presAssocID="{631AC554-FA18-4DA6-9CC0-89FDF9F63C84}" presName="thickLine" presStyleLbl="alignNode1" presStyleIdx="4" presStyleCnt="9"/>
      <dgm:spPr/>
    </dgm:pt>
    <dgm:pt modelId="{AF3DCEC2-C31E-344B-986F-6FC6050A6D77}" type="pres">
      <dgm:prSet presAssocID="{631AC554-FA18-4DA6-9CC0-89FDF9F63C84}" presName="horz1" presStyleCnt="0"/>
      <dgm:spPr/>
    </dgm:pt>
    <dgm:pt modelId="{8DB2EC44-AD4B-E144-8245-E29E89DFD671}" type="pres">
      <dgm:prSet presAssocID="{631AC554-FA18-4DA6-9CC0-89FDF9F63C84}" presName="tx1" presStyleLbl="revTx" presStyleIdx="4" presStyleCnt="9"/>
      <dgm:spPr/>
    </dgm:pt>
    <dgm:pt modelId="{EEC7EECE-E1DB-624A-902F-3895A1D73940}" type="pres">
      <dgm:prSet presAssocID="{631AC554-FA18-4DA6-9CC0-89FDF9F63C84}" presName="vert1" presStyleCnt="0"/>
      <dgm:spPr/>
    </dgm:pt>
    <dgm:pt modelId="{86B92D38-EC9F-C341-A555-E69F879E21F7}" type="pres">
      <dgm:prSet presAssocID="{1C9D765A-BA0E-4FBB-9BC3-8259C6DB6C35}" presName="thickLine" presStyleLbl="alignNode1" presStyleIdx="5" presStyleCnt="9"/>
      <dgm:spPr/>
    </dgm:pt>
    <dgm:pt modelId="{4D3BBB53-D8A8-684E-ACEE-E36DAE8A6CAD}" type="pres">
      <dgm:prSet presAssocID="{1C9D765A-BA0E-4FBB-9BC3-8259C6DB6C35}" presName="horz1" presStyleCnt="0"/>
      <dgm:spPr/>
    </dgm:pt>
    <dgm:pt modelId="{2CA6E7F4-4182-2B46-AD64-194A14B12100}" type="pres">
      <dgm:prSet presAssocID="{1C9D765A-BA0E-4FBB-9BC3-8259C6DB6C35}" presName="tx1" presStyleLbl="revTx" presStyleIdx="5" presStyleCnt="9"/>
      <dgm:spPr/>
    </dgm:pt>
    <dgm:pt modelId="{2C1F0FAB-1315-5B4E-AB40-02105870A55A}" type="pres">
      <dgm:prSet presAssocID="{1C9D765A-BA0E-4FBB-9BC3-8259C6DB6C35}" presName="vert1" presStyleCnt="0"/>
      <dgm:spPr/>
    </dgm:pt>
    <dgm:pt modelId="{EA7A2B41-54B9-7344-A372-12F9779CCF82}" type="pres">
      <dgm:prSet presAssocID="{20866934-C8B9-44BE-BEFC-31780791B07A}" presName="thickLine" presStyleLbl="alignNode1" presStyleIdx="6" presStyleCnt="9"/>
      <dgm:spPr/>
    </dgm:pt>
    <dgm:pt modelId="{9B2DD345-586F-4547-9D52-7DFFA2DE418C}" type="pres">
      <dgm:prSet presAssocID="{20866934-C8B9-44BE-BEFC-31780791B07A}" presName="horz1" presStyleCnt="0"/>
      <dgm:spPr/>
    </dgm:pt>
    <dgm:pt modelId="{075BE38E-D258-284A-B58A-1CE65D5BFD6D}" type="pres">
      <dgm:prSet presAssocID="{20866934-C8B9-44BE-BEFC-31780791B07A}" presName="tx1" presStyleLbl="revTx" presStyleIdx="6" presStyleCnt="9"/>
      <dgm:spPr/>
    </dgm:pt>
    <dgm:pt modelId="{25101351-1DFE-D74B-8FB2-AE617DEE5117}" type="pres">
      <dgm:prSet presAssocID="{20866934-C8B9-44BE-BEFC-31780791B07A}" presName="vert1" presStyleCnt="0"/>
      <dgm:spPr/>
    </dgm:pt>
    <dgm:pt modelId="{82ECCFFF-FB36-4A4F-8480-2B60D1B5E9D0}" type="pres">
      <dgm:prSet presAssocID="{1E47A91D-9E4E-4EE2-B003-F6FBD6DF7489}" presName="thickLine" presStyleLbl="alignNode1" presStyleIdx="7" presStyleCnt="9"/>
      <dgm:spPr/>
    </dgm:pt>
    <dgm:pt modelId="{77704149-2C05-DA4F-89B0-AF619BE91D6C}" type="pres">
      <dgm:prSet presAssocID="{1E47A91D-9E4E-4EE2-B003-F6FBD6DF7489}" presName="horz1" presStyleCnt="0"/>
      <dgm:spPr/>
    </dgm:pt>
    <dgm:pt modelId="{653F883B-955E-1443-8CD0-FB1BE97AA600}" type="pres">
      <dgm:prSet presAssocID="{1E47A91D-9E4E-4EE2-B003-F6FBD6DF7489}" presName="tx1" presStyleLbl="revTx" presStyleIdx="7" presStyleCnt="9"/>
      <dgm:spPr/>
    </dgm:pt>
    <dgm:pt modelId="{E2402D14-A527-4046-9E28-039CA9F38070}" type="pres">
      <dgm:prSet presAssocID="{1E47A91D-9E4E-4EE2-B003-F6FBD6DF7489}" presName="vert1" presStyleCnt="0"/>
      <dgm:spPr/>
    </dgm:pt>
    <dgm:pt modelId="{A88E505A-8A05-6C4C-8A9E-B0F1F0A9E9C0}" type="pres">
      <dgm:prSet presAssocID="{9BCAE425-09DC-4AE0-870F-E86A8E02EA54}" presName="thickLine" presStyleLbl="alignNode1" presStyleIdx="8" presStyleCnt="9"/>
      <dgm:spPr/>
    </dgm:pt>
    <dgm:pt modelId="{AA30B799-6905-9946-A4BB-82BA4F345868}" type="pres">
      <dgm:prSet presAssocID="{9BCAE425-09DC-4AE0-870F-E86A8E02EA54}" presName="horz1" presStyleCnt="0"/>
      <dgm:spPr/>
    </dgm:pt>
    <dgm:pt modelId="{48CDE1D5-1B95-EB46-92F5-353475B02AFF}" type="pres">
      <dgm:prSet presAssocID="{9BCAE425-09DC-4AE0-870F-E86A8E02EA54}" presName="tx1" presStyleLbl="revTx" presStyleIdx="8" presStyleCnt="9"/>
      <dgm:spPr/>
    </dgm:pt>
    <dgm:pt modelId="{A71628E4-1C24-8545-A44D-490647ED248B}" type="pres">
      <dgm:prSet presAssocID="{9BCAE425-09DC-4AE0-870F-E86A8E02EA54}" presName="vert1" presStyleCnt="0"/>
      <dgm:spPr/>
    </dgm:pt>
  </dgm:ptLst>
  <dgm:cxnLst>
    <dgm:cxn modelId="{2B8C8703-00FA-CE4F-9C42-4762CA33479D}" type="presOf" srcId="{D222E59F-7EE3-4C26-BB8F-01954D8B1810}" destId="{D7EDD4DE-4BD5-C54A-861C-DFB9445F0C8D}" srcOrd="0" destOrd="0" presId="urn:microsoft.com/office/officeart/2008/layout/LinedList"/>
    <dgm:cxn modelId="{50B88B0B-A2CB-4FFE-923A-A5F3BA4BBDB2}" srcId="{D222E59F-7EE3-4C26-BB8F-01954D8B1810}" destId="{6BEF6D03-EC34-4909-B7FA-BA802E3A5F2A}" srcOrd="2" destOrd="0" parTransId="{D35F2E11-AEE7-4001-8693-43D529417DD3}" sibTransId="{5401A46B-DBD9-4068-9BEA-40046CD38EDF}"/>
    <dgm:cxn modelId="{B0947A0E-DB94-BF40-858D-8416D7546544}" type="presOf" srcId="{631AC554-FA18-4DA6-9CC0-89FDF9F63C84}" destId="{8DB2EC44-AD4B-E144-8245-E29E89DFD671}" srcOrd="0" destOrd="0" presId="urn:microsoft.com/office/officeart/2008/layout/LinedList"/>
    <dgm:cxn modelId="{80AE8C1C-1B21-493A-8F14-AD92F68BC657}" srcId="{D222E59F-7EE3-4C26-BB8F-01954D8B1810}" destId="{B8CBFDA4-EDEF-4AED-9A1C-41798A6CBDBA}" srcOrd="1" destOrd="0" parTransId="{4FA77224-541C-44F2-8F5E-930C2F082C37}" sibTransId="{9B776578-0482-4E7A-A1B3-018D432ED81F}"/>
    <dgm:cxn modelId="{ED9F2C2D-5E93-48A5-BA37-1E5D07DC3F68}" srcId="{D222E59F-7EE3-4C26-BB8F-01954D8B1810}" destId="{631AC554-FA18-4DA6-9CC0-89FDF9F63C84}" srcOrd="4" destOrd="0" parTransId="{FA76B7AE-8F3D-418E-96A0-BDC7CA0EC298}" sibTransId="{23B6949D-F837-43EB-BCD9-A146A7D452AC}"/>
    <dgm:cxn modelId="{16FBAB42-03D7-A446-81FE-FFBCC9BDD1EF}" type="presOf" srcId="{6BEF6D03-EC34-4909-B7FA-BA802E3A5F2A}" destId="{F17A1994-0F09-C94E-A3B4-6443564ABCFB}" srcOrd="0" destOrd="0" presId="urn:microsoft.com/office/officeart/2008/layout/LinedList"/>
    <dgm:cxn modelId="{77049152-B778-4026-9891-852AFE1B3500}" srcId="{D222E59F-7EE3-4C26-BB8F-01954D8B1810}" destId="{9BCAE425-09DC-4AE0-870F-E86A8E02EA54}" srcOrd="8" destOrd="0" parTransId="{11F96846-429C-4764-B9C4-65C067F4BB8E}" sibTransId="{C13FEE0A-1EBA-4569-B287-1DD39A0093C0}"/>
    <dgm:cxn modelId="{F54AAC65-0027-4B92-B193-CC8ADB921E0E}" srcId="{D222E59F-7EE3-4C26-BB8F-01954D8B1810}" destId="{563C7206-A868-4FA3-82FF-A9F926147E76}" srcOrd="0" destOrd="0" parTransId="{C9273C96-E982-43E1-8733-F22B5EB170A0}" sibTransId="{A0623445-9894-481C-93C5-8286B1277767}"/>
    <dgm:cxn modelId="{1210E099-FF24-4E79-96EA-43F9EE6825BB}" srcId="{D222E59F-7EE3-4C26-BB8F-01954D8B1810}" destId="{51A15501-3F0D-48C4-8FE2-FB3F56806856}" srcOrd="3" destOrd="0" parTransId="{D3500A3E-B1B6-4A1D-8A56-F98C74DA2ABB}" sibTransId="{D946378D-E3B5-451B-BA5F-D6C154F429C2}"/>
    <dgm:cxn modelId="{C54FA3AA-13AB-184D-9D57-331C6B000C2E}" type="presOf" srcId="{1C9D765A-BA0E-4FBB-9BC3-8259C6DB6C35}" destId="{2CA6E7F4-4182-2B46-AD64-194A14B12100}" srcOrd="0" destOrd="0" presId="urn:microsoft.com/office/officeart/2008/layout/LinedList"/>
    <dgm:cxn modelId="{5F4B33C5-66AF-4817-94EB-B112C7052D0F}" srcId="{D222E59F-7EE3-4C26-BB8F-01954D8B1810}" destId="{1C9D765A-BA0E-4FBB-9BC3-8259C6DB6C35}" srcOrd="5" destOrd="0" parTransId="{E9CC6DFD-28C0-4580-9FFB-0CCA25EB10E1}" sibTransId="{44298662-195A-402B-B16D-58F823A0B76C}"/>
    <dgm:cxn modelId="{42D66ACD-D0B5-8A41-BFF8-6BDFF9821A78}" type="presOf" srcId="{51A15501-3F0D-48C4-8FE2-FB3F56806856}" destId="{28B9083E-048D-B647-8747-87F2B8F7AF10}" srcOrd="0" destOrd="0" presId="urn:microsoft.com/office/officeart/2008/layout/LinedList"/>
    <dgm:cxn modelId="{B8366CD2-982F-E845-B636-7BDFD55C2C5E}" type="presOf" srcId="{B8CBFDA4-EDEF-4AED-9A1C-41798A6CBDBA}" destId="{95026F09-E2DE-394E-8EE3-49B71CCFDBC7}" srcOrd="0" destOrd="0" presId="urn:microsoft.com/office/officeart/2008/layout/LinedList"/>
    <dgm:cxn modelId="{2673F3DF-41EB-1D4C-8297-7280D94EA12B}" type="presOf" srcId="{563C7206-A868-4FA3-82FF-A9F926147E76}" destId="{9F8935A7-8685-614C-8EE6-94B4DACF4FA2}" srcOrd="0" destOrd="0" presId="urn:microsoft.com/office/officeart/2008/layout/LinedList"/>
    <dgm:cxn modelId="{2DBA94EC-59BD-7A46-A598-983049E92938}" type="presOf" srcId="{20866934-C8B9-44BE-BEFC-31780791B07A}" destId="{075BE38E-D258-284A-B58A-1CE65D5BFD6D}" srcOrd="0" destOrd="0" presId="urn:microsoft.com/office/officeart/2008/layout/LinedList"/>
    <dgm:cxn modelId="{2C36D3F2-C815-224A-B6E7-667257F4C20D}" type="presOf" srcId="{1E47A91D-9E4E-4EE2-B003-F6FBD6DF7489}" destId="{653F883B-955E-1443-8CD0-FB1BE97AA600}" srcOrd="0" destOrd="0" presId="urn:microsoft.com/office/officeart/2008/layout/LinedList"/>
    <dgm:cxn modelId="{846B5BF9-D2CF-4997-AD5A-4C48C47E065B}" srcId="{D222E59F-7EE3-4C26-BB8F-01954D8B1810}" destId="{20866934-C8B9-44BE-BEFC-31780791B07A}" srcOrd="6" destOrd="0" parTransId="{5AE40385-608F-4F9D-90E1-AC51E7D45127}" sibTransId="{864179C1-A51F-46A4-AE98-CEF8E1BF30ED}"/>
    <dgm:cxn modelId="{D42ABBF9-8F52-FC4F-9BE8-B08825C2F9C0}" type="presOf" srcId="{9BCAE425-09DC-4AE0-870F-E86A8E02EA54}" destId="{48CDE1D5-1B95-EB46-92F5-353475B02AFF}" srcOrd="0" destOrd="0" presId="urn:microsoft.com/office/officeart/2008/layout/LinedList"/>
    <dgm:cxn modelId="{E4FDBDFD-6845-4EF2-B192-8902EE8AF755}" srcId="{D222E59F-7EE3-4C26-BB8F-01954D8B1810}" destId="{1E47A91D-9E4E-4EE2-B003-F6FBD6DF7489}" srcOrd="7" destOrd="0" parTransId="{8477CBAB-A833-405D-B4E0-C6291230FE68}" sibTransId="{6E92027A-F407-424F-B1A8-5BE6E489BA0D}"/>
    <dgm:cxn modelId="{1C0DC78E-4D52-674B-BF6A-8641FFFD0BD6}" type="presParOf" srcId="{D7EDD4DE-4BD5-C54A-861C-DFB9445F0C8D}" destId="{BD5A1096-B79D-904F-9C83-A90596295E7D}" srcOrd="0" destOrd="0" presId="urn:microsoft.com/office/officeart/2008/layout/LinedList"/>
    <dgm:cxn modelId="{2352790A-F74D-5244-8C64-AC94BD444CEE}" type="presParOf" srcId="{D7EDD4DE-4BD5-C54A-861C-DFB9445F0C8D}" destId="{AB5F397C-0EAD-F849-A79E-72F354211E05}" srcOrd="1" destOrd="0" presId="urn:microsoft.com/office/officeart/2008/layout/LinedList"/>
    <dgm:cxn modelId="{5FECC415-94BB-E140-8970-63193DD1A36F}" type="presParOf" srcId="{AB5F397C-0EAD-F849-A79E-72F354211E05}" destId="{9F8935A7-8685-614C-8EE6-94B4DACF4FA2}" srcOrd="0" destOrd="0" presId="urn:microsoft.com/office/officeart/2008/layout/LinedList"/>
    <dgm:cxn modelId="{2868AA2A-7DC6-7843-8067-5E45A2E5B8DF}" type="presParOf" srcId="{AB5F397C-0EAD-F849-A79E-72F354211E05}" destId="{5B389FF6-DE90-AF41-B09D-300788F28B31}" srcOrd="1" destOrd="0" presId="urn:microsoft.com/office/officeart/2008/layout/LinedList"/>
    <dgm:cxn modelId="{9DF0F1E9-B0A2-9C42-992B-136A6BE92E34}" type="presParOf" srcId="{D7EDD4DE-4BD5-C54A-861C-DFB9445F0C8D}" destId="{F99B15CE-D9BC-E648-8DAF-DDCF6810E3E4}" srcOrd="2" destOrd="0" presId="urn:microsoft.com/office/officeart/2008/layout/LinedList"/>
    <dgm:cxn modelId="{A2C93B80-6BAE-3949-A33D-22EA50F1A2C5}" type="presParOf" srcId="{D7EDD4DE-4BD5-C54A-861C-DFB9445F0C8D}" destId="{CBEA85D4-1FB1-A44E-BF30-C14EC56E1AEB}" srcOrd="3" destOrd="0" presId="urn:microsoft.com/office/officeart/2008/layout/LinedList"/>
    <dgm:cxn modelId="{716DA066-91DC-B042-8C74-98A89376CE8C}" type="presParOf" srcId="{CBEA85D4-1FB1-A44E-BF30-C14EC56E1AEB}" destId="{95026F09-E2DE-394E-8EE3-49B71CCFDBC7}" srcOrd="0" destOrd="0" presId="urn:microsoft.com/office/officeart/2008/layout/LinedList"/>
    <dgm:cxn modelId="{60088C71-DD26-8F45-9D6F-9BE58155968E}" type="presParOf" srcId="{CBEA85D4-1FB1-A44E-BF30-C14EC56E1AEB}" destId="{4BB69A46-349A-0447-8B18-FDA6F5C02B12}" srcOrd="1" destOrd="0" presId="urn:microsoft.com/office/officeart/2008/layout/LinedList"/>
    <dgm:cxn modelId="{305371DD-DBE8-1A42-9CAF-B159844FC961}" type="presParOf" srcId="{D7EDD4DE-4BD5-C54A-861C-DFB9445F0C8D}" destId="{C3A6842D-F2F0-5B46-8B04-6D790ECD40AD}" srcOrd="4" destOrd="0" presId="urn:microsoft.com/office/officeart/2008/layout/LinedList"/>
    <dgm:cxn modelId="{E11EF725-D1DA-A145-9F96-25EC335E75B2}" type="presParOf" srcId="{D7EDD4DE-4BD5-C54A-861C-DFB9445F0C8D}" destId="{5A7A4521-83ED-1B45-B8EA-2E5849980979}" srcOrd="5" destOrd="0" presId="urn:microsoft.com/office/officeart/2008/layout/LinedList"/>
    <dgm:cxn modelId="{33DCADBB-F494-104B-8D47-13EC8937D82D}" type="presParOf" srcId="{5A7A4521-83ED-1B45-B8EA-2E5849980979}" destId="{F17A1994-0F09-C94E-A3B4-6443564ABCFB}" srcOrd="0" destOrd="0" presId="urn:microsoft.com/office/officeart/2008/layout/LinedList"/>
    <dgm:cxn modelId="{55F24BF6-FA8C-AA49-BC24-ED545E995E44}" type="presParOf" srcId="{5A7A4521-83ED-1B45-B8EA-2E5849980979}" destId="{1730BD24-6FCE-D144-98D1-18D6BA5D2830}" srcOrd="1" destOrd="0" presId="urn:microsoft.com/office/officeart/2008/layout/LinedList"/>
    <dgm:cxn modelId="{EA3D12D9-0E56-BC49-803A-BD87269B2526}" type="presParOf" srcId="{D7EDD4DE-4BD5-C54A-861C-DFB9445F0C8D}" destId="{3445E56E-FD30-9346-A93A-029F08ABEFFB}" srcOrd="6" destOrd="0" presId="urn:microsoft.com/office/officeart/2008/layout/LinedList"/>
    <dgm:cxn modelId="{882A7E8A-EBE8-4449-8E5C-A2470C971A2C}" type="presParOf" srcId="{D7EDD4DE-4BD5-C54A-861C-DFB9445F0C8D}" destId="{F875B45E-62F6-F049-9746-B5E03A9AA46F}" srcOrd="7" destOrd="0" presId="urn:microsoft.com/office/officeart/2008/layout/LinedList"/>
    <dgm:cxn modelId="{28C9D557-942E-8F41-B0FC-DA9FA7021B2F}" type="presParOf" srcId="{F875B45E-62F6-F049-9746-B5E03A9AA46F}" destId="{28B9083E-048D-B647-8747-87F2B8F7AF10}" srcOrd="0" destOrd="0" presId="urn:microsoft.com/office/officeart/2008/layout/LinedList"/>
    <dgm:cxn modelId="{2E214986-FF44-D145-85F8-86F02E4ECD91}" type="presParOf" srcId="{F875B45E-62F6-F049-9746-B5E03A9AA46F}" destId="{4962FB6B-084D-1240-839A-B0AB7A00CB09}" srcOrd="1" destOrd="0" presId="urn:microsoft.com/office/officeart/2008/layout/LinedList"/>
    <dgm:cxn modelId="{B4D812A6-AF7A-B147-B599-8FA7E9681E24}" type="presParOf" srcId="{D7EDD4DE-4BD5-C54A-861C-DFB9445F0C8D}" destId="{B4B5CD96-4C51-E24E-89C3-0C2F575420F8}" srcOrd="8" destOrd="0" presId="urn:microsoft.com/office/officeart/2008/layout/LinedList"/>
    <dgm:cxn modelId="{C7C093C0-8539-9645-82A5-F31A2E63EB60}" type="presParOf" srcId="{D7EDD4DE-4BD5-C54A-861C-DFB9445F0C8D}" destId="{AF3DCEC2-C31E-344B-986F-6FC6050A6D77}" srcOrd="9" destOrd="0" presId="urn:microsoft.com/office/officeart/2008/layout/LinedList"/>
    <dgm:cxn modelId="{96D9685E-288E-DE45-8815-EF0355F533DF}" type="presParOf" srcId="{AF3DCEC2-C31E-344B-986F-6FC6050A6D77}" destId="{8DB2EC44-AD4B-E144-8245-E29E89DFD671}" srcOrd="0" destOrd="0" presId="urn:microsoft.com/office/officeart/2008/layout/LinedList"/>
    <dgm:cxn modelId="{880BA55C-23C4-2940-992C-9477861C3349}" type="presParOf" srcId="{AF3DCEC2-C31E-344B-986F-6FC6050A6D77}" destId="{EEC7EECE-E1DB-624A-902F-3895A1D73940}" srcOrd="1" destOrd="0" presId="urn:microsoft.com/office/officeart/2008/layout/LinedList"/>
    <dgm:cxn modelId="{2D909487-88CD-364E-94CF-9DA5B6327815}" type="presParOf" srcId="{D7EDD4DE-4BD5-C54A-861C-DFB9445F0C8D}" destId="{86B92D38-EC9F-C341-A555-E69F879E21F7}" srcOrd="10" destOrd="0" presId="urn:microsoft.com/office/officeart/2008/layout/LinedList"/>
    <dgm:cxn modelId="{9BBA50D6-13FE-C84D-9FAD-42A794EF3B13}" type="presParOf" srcId="{D7EDD4DE-4BD5-C54A-861C-DFB9445F0C8D}" destId="{4D3BBB53-D8A8-684E-ACEE-E36DAE8A6CAD}" srcOrd="11" destOrd="0" presId="urn:microsoft.com/office/officeart/2008/layout/LinedList"/>
    <dgm:cxn modelId="{E4EE1453-C363-F446-BA17-DBC5814A4FEA}" type="presParOf" srcId="{4D3BBB53-D8A8-684E-ACEE-E36DAE8A6CAD}" destId="{2CA6E7F4-4182-2B46-AD64-194A14B12100}" srcOrd="0" destOrd="0" presId="urn:microsoft.com/office/officeart/2008/layout/LinedList"/>
    <dgm:cxn modelId="{B309E8B7-33BF-DA48-B884-138FADE8DC4D}" type="presParOf" srcId="{4D3BBB53-D8A8-684E-ACEE-E36DAE8A6CAD}" destId="{2C1F0FAB-1315-5B4E-AB40-02105870A55A}" srcOrd="1" destOrd="0" presId="urn:microsoft.com/office/officeart/2008/layout/LinedList"/>
    <dgm:cxn modelId="{EB163005-2457-6347-B219-B4C1226D0002}" type="presParOf" srcId="{D7EDD4DE-4BD5-C54A-861C-DFB9445F0C8D}" destId="{EA7A2B41-54B9-7344-A372-12F9779CCF82}" srcOrd="12" destOrd="0" presId="urn:microsoft.com/office/officeart/2008/layout/LinedList"/>
    <dgm:cxn modelId="{92FFA26E-4BA8-1548-A5EB-4F0A4B09925D}" type="presParOf" srcId="{D7EDD4DE-4BD5-C54A-861C-DFB9445F0C8D}" destId="{9B2DD345-586F-4547-9D52-7DFFA2DE418C}" srcOrd="13" destOrd="0" presId="urn:microsoft.com/office/officeart/2008/layout/LinedList"/>
    <dgm:cxn modelId="{2C702B2B-A007-EE42-AC93-1AF5B5931508}" type="presParOf" srcId="{9B2DD345-586F-4547-9D52-7DFFA2DE418C}" destId="{075BE38E-D258-284A-B58A-1CE65D5BFD6D}" srcOrd="0" destOrd="0" presId="urn:microsoft.com/office/officeart/2008/layout/LinedList"/>
    <dgm:cxn modelId="{8A213037-7111-1B42-84FD-8356C3F960C4}" type="presParOf" srcId="{9B2DD345-586F-4547-9D52-7DFFA2DE418C}" destId="{25101351-1DFE-D74B-8FB2-AE617DEE5117}" srcOrd="1" destOrd="0" presId="urn:microsoft.com/office/officeart/2008/layout/LinedList"/>
    <dgm:cxn modelId="{C04A8FF3-F118-504B-B8E8-3B9BDE11F3BF}" type="presParOf" srcId="{D7EDD4DE-4BD5-C54A-861C-DFB9445F0C8D}" destId="{82ECCFFF-FB36-4A4F-8480-2B60D1B5E9D0}" srcOrd="14" destOrd="0" presId="urn:microsoft.com/office/officeart/2008/layout/LinedList"/>
    <dgm:cxn modelId="{FBE44656-9D08-8D4B-BA23-CC8C5102549F}" type="presParOf" srcId="{D7EDD4DE-4BD5-C54A-861C-DFB9445F0C8D}" destId="{77704149-2C05-DA4F-89B0-AF619BE91D6C}" srcOrd="15" destOrd="0" presId="urn:microsoft.com/office/officeart/2008/layout/LinedList"/>
    <dgm:cxn modelId="{D0350EBB-B53E-C147-AA63-7235C2BD0F4C}" type="presParOf" srcId="{77704149-2C05-DA4F-89B0-AF619BE91D6C}" destId="{653F883B-955E-1443-8CD0-FB1BE97AA600}" srcOrd="0" destOrd="0" presId="urn:microsoft.com/office/officeart/2008/layout/LinedList"/>
    <dgm:cxn modelId="{6DBA349D-5C01-D541-BB17-957510C0A957}" type="presParOf" srcId="{77704149-2C05-DA4F-89B0-AF619BE91D6C}" destId="{E2402D14-A527-4046-9E28-039CA9F38070}" srcOrd="1" destOrd="0" presId="urn:microsoft.com/office/officeart/2008/layout/LinedList"/>
    <dgm:cxn modelId="{706F4C30-C4B2-A745-B536-3AC4E5E11EFF}" type="presParOf" srcId="{D7EDD4DE-4BD5-C54A-861C-DFB9445F0C8D}" destId="{A88E505A-8A05-6C4C-8A9E-B0F1F0A9E9C0}" srcOrd="16" destOrd="0" presId="urn:microsoft.com/office/officeart/2008/layout/LinedList"/>
    <dgm:cxn modelId="{AD7BD7F0-350E-3B4A-B8BD-BBE210109F87}" type="presParOf" srcId="{D7EDD4DE-4BD5-C54A-861C-DFB9445F0C8D}" destId="{AA30B799-6905-9946-A4BB-82BA4F345868}" srcOrd="17" destOrd="0" presId="urn:microsoft.com/office/officeart/2008/layout/LinedList"/>
    <dgm:cxn modelId="{511E48EC-3659-3A49-9492-93BAC0C285DD}" type="presParOf" srcId="{AA30B799-6905-9946-A4BB-82BA4F345868}" destId="{48CDE1D5-1B95-EB46-92F5-353475B02AFF}" srcOrd="0" destOrd="0" presId="urn:microsoft.com/office/officeart/2008/layout/LinedList"/>
    <dgm:cxn modelId="{4363B7B7-049D-3843-8138-B31B8377F371}" type="presParOf" srcId="{AA30B799-6905-9946-A4BB-82BA4F345868}" destId="{A71628E4-1C24-8545-A44D-490647ED248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FC3CFBD-1F45-42D0-94FC-B352D5DE3661}" type="doc">
      <dgm:prSet loTypeId="urn:microsoft.com/office/officeart/2008/layout/LinedList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4760AB0-9EB5-4A8F-B2A0-5F60AC64C7A5}">
      <dgm:prSet/>
      <dgm:spPr/>
      <dgm:t>
        <a:bodyPr/>
        <a:lstStyle/>
        <a:p>
          <a:r>
            <a:rPr lang="en-US"/>
            <a:t>Displays periodic dispenser activity</a:t>
          </a:r>
        </a:p>
      </dgm:t>
    </dgm:pt>
    <dgm:pt modelId="{7BE70214-3034-412A-95B6-9EC200CAD970}" type="parTrans" cxnId="{680130DA-5634-48F6-8D54-5FE469937C16}">
      <dgm:prSet/>
      <dgm:spPr/>
      <dgm:t>
        <a:bodyPr/>
        <a:lstStyle/>
        <a:p>
          <a:endParaRPr lang="en-US"/>
        </a:p>
      </dgm:t>
    </dgm:pt>
    <dgm:pt modelId="{31B15DED-8FE4-457A-804E-69E0987B7D1F}" type="sibTrans" cxnId="{680130DA-5634-48F6-8D54-5FE469937C16}">
      <dgm:prSet/>
      <dgm:spPr/>
      <dgm:t>
        <a:bodyPr/>
        <a:lstStyle/>
        <a:p>
          <a:endParaRPr lang="en-US"/>
        </a:p>
      </dgm:t>
    </dgm:pt>
    <dgm:pt modelId="{96917214-5B7E-458F-85B7-E36ACF92CF72}">
      <dgm:prSet/>
      <dgm:spPr/>
      <dgm:t>
        <a:bodyPr/>
        <a:lstStyle/>
        <a:p>
          <a:r>
            <a:rPr lang="en-US"/>
            <a:t>Displays periodic janitor activity</a:t>
          </a:r>
        </a:p>
      </dgm:t>
    </dgm:pt>
    <dgm:pt modelId="{6CFF895F-5F88-41CF-A135-7F4F8BF1AFF6}" type="parTrans" cxnId="{AE161F90-B2B5-4795-BD0E-E42EB99B3B6F}">
      <dgm:prSet/>
      <dgm:spPr/>
      <dgm:t>
        <a:bodyPr/>
        <a:lstStyle/>
        <a:p>
          <a:endParaRPr lang="en-US"/>
        </a:p>
      </dgm:t>
    </dgm:pt>
    <dgm:pt modelId="{EACCEB74-19A2-4BF6-AB32-E53BF08C9973}" type="sibTrans" cxnId="{AE161F90-B2B5-4795-BD0E-E42EB99B3B6F}">
      <dgm:prSet/>
      <dgm:spPr/>
      <dgm:t>
        <a:bodyPr/>
        <a:lstStyle/>
        <a:p>
          <a:endParaRPr lang="en-US"/>
        </a:p>
      </dgm:t>
    </dgm:pt>
    <dgm:pt modelId="{37AB1BBC-B44D-43EA-8B45-869A873C603E}">
      <dgm:prSet/>
      <dgm:spPr/>
      <dgm:t>
        <a:bodyPr/>
        <a:lstStyle/>
        <a:p>
          <a:r>
            <a:rPr lang="en-US"/>
            <a:t>Monitors and records waste of consumables (if changed too early)</a:t>
          </a:r>
        </a:p>
      </dgm:t>
    </dgm:pt>
    <dgm:pt modelId="{51AA9A18-1720-404F-84DB-C8CC631CDF24}" type="parTrans" cxnId="{2EE6364E-F45C-4EB0-A492-CCAFFE77915A}">
      <dgm:prSet/>
      <dgm:spPr/>
      <dgm:t>
        <a:bodyPr/>
        <a:lstStyle/>
        <a:p>
          <a:endParaRPr lang="en-US"/>
        </a:p>
      </dgm:t>
    </dgm:pt>
    <dgm:pt modelId="{C653DCCA-3280-4DE2-A85A-7532911FEDE1}" type="sibTrans" cxnId="{2EE6364E-F45C-4EB0-A492-CCAFFE77915A}">
      <dgm:prSet/>
      <dgm:spPr/>
      <dgm:t>
        <a:bodyPr/>
        <a:lstStyle/>
        <a:p>
          <a:endParaRPr lang="en-US"/>
        </a:p>
      </dgm:t>
    </dgm:pt>
    <dgm:pt modelId="{3580EFF2-22FB-4446-AAB0-6BEC00103BB2}">
      <dgm:prSet/>
      <dgm:spPr/>
      <dgm:t>
        <a:bodyPr/>
        <a:lstStyle/>
        <a:p>
          <a:r>
            <a:rPr lang="en-US"/>
            <a:t>Communicates with remote devices (server, smart phone, computer)</a:t>
          </a:r>
        </a:p>
      </dgm:t>
    </dgm:pt>
    <dgm:pt modelId="{38AC1F7F-21B3-45CD-B70D-BD2293B61772}" type="parTrans" cxnId="{B520ECE8-EDE1-43F9-8EA0-31063A2FDC3F}">
      <dgm:prSet/>
      <dgm:spPr/>
      <dgm:t>
        <a:bodyPr/>
        <a:lstStyle/>
        <a:p>
          <a:endParaRPr lang="en-US"/>
        </a:p>
      </dgm:t>
    </dgm:pt>
    <dgm:pt modelId="{355B3004-F735-447D-851A-8D52E0511ECB}" type="sibTrans" cxnId="{B520ECE8-EDE1-43F9-8EA0-31063A2FDC3F}">
      <dgm:prSet/>
      <dgm:spPr/>
      <dgm:t>
        <a:bodyPr/>
        <a:lstStyle/>
        <a:p>
          <a:endParaRPr lang="en-US"/>
        </a:p>
      </dgm:t>
    </dgm:pt>
    <dgm:pt modelId="{6089FD34-AAF1-4C1E-93CE-E3BBE847471E}">
      <dgm:prSet/>
      <dgm:spPr/>
      <dgm:t>
        <a:bodyPr/>
        <a:lstStyle/>
        <a:p>
          <a:r>
            <a:rPr lang="en-US"/>
            <a:t>Monitors and displays Toilet Cubicle usage</a:t>
          </a:r>
        </a:p>
      </dgm:t>
    </dgm:pt>
    <dgm:pt modelId="{4D09A9F3-1667-4ED6-B9CF-1E15C7D5214C}" type="parTrans" cxnId="{E25D8427-669E-4297-8C04-AC7013C6BEF0}">
      <dgm:prSet/>
      <dgm:spPr/>
      <dgm:t>
        <a:bodyPr/>
        <a:lstStyle/>
        <a:p>
          <a:endParaRPr lang="en-US"/>
        </a:p>
      </dgm:t>
    </dgm:pt>
    <dgm:pt modelId="{FDD6EF38-E1F8-4FC2-B28A-04B110143181}" type="sibTrans" cxnId="{E25D8427-669E-4297-8C04-AC7013C6BEF0}">
      <dgm:prSet/>
      <dgm:spPr/>
      <dgm:t>
        <a:bodyPr/>
        <a:lstStyle/>
        <a:p>
          <a:endParaRPr lang="en-US"/>
        </a:p>
      </dgm:t>
    </dgm:pt>
    <dgm:pt modelId="{5DC76476-3250-48C3-8988-5180100EAE79}">
      <dgm:prSet/>
      <dgm:spPr/>
      <dgm:t>
        <a:bodyPr/>
        <a:lstStyle/>
        <a:p>
          <a:r>
            <a:rPr lang="en-US" dirty="0"/>
            <a:t>Can monitor and display number of people who do and do not use a dispenser – helps increase hygiene levels</a:t>
          </a:r>
        </a:p>
      </dgm:t>
    </dgm:pt>
    <dgm:pt modelId="{040D2E6F-8BAC-44E8-9C6E-E972E1AA44C2}" type="parTrans" cxnId="{02421FAD-2021-40B4-923E-B67A5FCF655B}">
      <dgm:prSet/>
      <dgm:spPr/>
      <dgm:t>
        <a:bodyPr/>
        <a:lstStyle/>
        <a:p>
          <a:endParaRPr lang="en-US"/>
        </a:p>
      </dgm:t>
    </dgm:pt>
    <dgm:pt modelId="{DBE5DE3F-0181-4D61-829F-2A85F074FFC9}" type="sibTrans" cxnId="{02421FAD-2021-40B4-923E-B67A5FCF655B}">
      <dgm:prSet/>
      <dgm:spPr/>
      <dgm:t>
        <a:bodyPr/>
        <a:lstStyle/>
        <a:p>
          <a:endParaRPr lang="en-US"/>
        </a:p>
      </dgm:t>
    </dgm:pt>
    <dgm:pt modelId="{737A404B-7D2B-48BA-8690-BEA4C151E7A1}">
      <dgm:prSet/>
      <dgm:spPr/>
      <dgm:t>
        <a:bodyPr/>
        <a:lstStyle/>
        <a:p>
          <a:r>
            <a:rPr lang="en-US"/>
            <a:t>Sponsorship possible on monitor</a:t>
          </a:r>
        </a:p>
      </dgm:t>
    </dgm:pt>
    <dgm:pt modelId="{31F3A2B9-07E9-45C5-92EC-D033E25F5A4B}" type="parTrans" cxnId="{12B7944A-5D4D-4CC9-A81D-7ECCBDEE296B}">
      <dgm:prSet/>
      <dgm:spPr/>
      <dgm:t>
        <a:bodyPr/>
        <a:lstStyle/>
        <a:p>
          <a:endParaRPr lang="en-US"/>
        </a:p>
      </dgm:t>
    </dgm:pt>
    <dgm:pt modelId="{83DAA246-59FB-45ED-915E-9CAB6A1C3678}" type="sibTrans" cxnId="{12B7944A-5D4D-4CC9-A81D-7ECCBDEE296B}">
      <dgm:prSet/>
      <dgm:spPr/>
      <dgm:t>
        <a:bodyPr/>
        <a:lstStyle/>
        <a:p>
          <a:endParaRPr lang="en-US"/>
        </a:p>
      </dgm:t>
    </dgm:pt>
    <dgm:pt modelId="{82DC0652-1EA4-45DA-833B-06A3550FF97C}">
      <dgm:prSet/>
      <dgm:spPr/>
      <dgm:t>
        <a:bodyPr/>
        <a:lstStyle/>
        <a:p>
          <a:r>
            <a:rPr lang="en-US"/>
            <a:t>Advertising on screen via SD card (extra SD card slot)</a:t>
          </a:r>
        </a:p>
      </dgm:t>
    </dgm:pt>
    <dgm:pt modelId="{28897379-D926-4D2A-B1CD-89FA915CA726}" type="parTrans" cxnId="{799B402C-469B-4FA4-ADC1-98CDE1296CEA}">
      <dgm:prSet/>
      <dgm:spPr/>
      <dgm:t>
        <a:bodyPr/>
        <a:lstStyle/>
        <a:p>
          <a:endParaRPr lang="en-US"/>
        </a:p>
      </dgm:t>
    </dgm:pt>
    <dgm:pt modelId="{418A998D-74A8-49E5-810A-ACD6B4A487AE}" type="sibTrans" cxnId="{799B402C-469B-4FA4-ADC1-98CDE1296CEA}">
      <dgm:prSet/>
      <dgm:spPr/>
      <dgm:t>
        <a:bodyPr/>
        <a:lstStyle/>
        <a:p>
          <a:endParaRPr lang="en-US"/>
        </a:p>
      </dgm:t>
    </dgm:pt>
    <dgm:pt modelId="{098D0F9C-5091-4477-8A19-0FCAFF0BE3BF}">
      <dgm:prSet/>
      <dgm:spPr/>
      <dgm:t>
        <a:bodyPr/>
        <a:lstStyle/>
        <a:p>
          <a:r>
            <a:rPr lang="en-US"/>
            <a:t>Janitor log on and log off using QR Code </a:t>
          </a:r>
        </a:p>
      </dgm:t>
    </dgm:pt>
    <dgm:pt modelId="{B2F138E4-5FF0-49BB-900D-36F2C6FB6E8D}" type="parTrans" cxnId="{8961885D-B10C-4A9C-8676-E2F337D2B107}">
      <dgm:prSet/>
      <dgm:spPr/>
      <dgm:t>
        <a:bodyPr/>
        <a:lstStyle/>
        <a:p>
          <a:endParaRPr lang="en-US"/>
        </a:p>
      </dgm:t>
    </dgm:pt>
    <dgm:pt modelId="{255A8759-9C36-45DF-A691-24EEED9890E2}" type="sibTrans" cxnId="{8961885D-B10C-4A9C-8676-E2F337D2B107}">
      <dgm:prSet/>
      <dgm:spPr/>
      <dgm:t>
        <a:bodyPr/>
        <a:lstStyle/>
        <a:p>
          <a:endParaRPr lang="en-US"/>
        </a:p>
      </dgm:t>
    </dgm:pt>
    <dgm:pt modelId="{DB598223-8DC1-4A61-93CE-2EB000C0ED43}">
      <dgm:prSet/>
      <dgm:spPr/>
      <dgm:t>
        <a:bodyPr/>
        <a:lstStyle/>
        <a:p>
          <a:r>
            <a:rPr lang="en-US"/>
            <a:t>LoRa Comms Device fitted</a:t>
          </a:r>
        </a:p>
      </dgm:t>
    </dgm:pt>
    <dgm:pt modelId="{936C86BA-4439-4131-BE7B-86781421BAB4}" type="parTrans" cxnId="{0218A8B9-CDBD-4CB8-9B20-4A008B5733DF}">
      <dgm:prSet/>
      <dgm:spPr/>
      <dgm:t>
        <a:bodyPr/>
        <a:lstStyle/>
        <a:p>
          <a:endParaRPr lang="en-US"/>
        </a:p>
      </dgm:t>
    </dgm:pt>
    <dgm:pt modelId="{56E10112-0ED5-48E9-83FA-3A54D85847C8}" type="sibTrans" cxnId="{0218A8B9-CDBD-4CB8-9B20-4A008B5733DF}">
      <dgm:prSet/>
      <dgm:spPr/>
      <dgm:t>
        <a:bodyPr/>
        <a:lstStyle/>
        <a:p>
          <a:endParaRPr lang="en-US"/>
        </a:p>
      </dgm:t>
    </dgm:pt>
    <dgm:pt modelId="{79A13A64-9B17-484F-8884-69985E2B5AFE}" type="pres">
      <dgm:prSet presAssocID="{2FC3CFBD-1F45-42D0-94FC-B352D5DE3661}" presName="vert0" presStyleCnt="0">
        <dgm:presLayoutVars>
          <dgm:dir/>
          <dgm:animOne val="branch"/>
          <dgm:animLvl val="lvl"/>
        </dgm:presLayoutVars>
      </dgm:prSet>
      <dgm:spPr/>
    </dgm:pt>
    <dgm:pt modelId="{934EA562-49B0-0540-A7C0-BD1CD59F6B62}" type="pres">
      <dgm:prSet presAssocID="{24760AB0-9EB5-4A8F-B2A0-5F60AC64C7A5}" presName="thickLine" presStyleLbl="alignNode1" presStyleIdx="0" presStyleCnt="10"/>
      <dgm:spPr/>
    </dgm:pt>
    <dgm:pt modelId="{829BEA46-74C2-BE49-B1AB-882FB80FDDDE}" type="pres">
      <dgm:prSet presAssocID="{24760AB0-9EB5-4A8F-B2A0-5F60AC64C7A5}" presName="horz1" presStyleCnt="0"/>
      <dgm:spPr/>
    </dgm:pt>
    <dgm:pt modelId="{7B6B7612-F901-2642-B08C-07C376C2BE65}" type="pres">
      <dgm:prSet presAssocID="{24760AB0-9EB5-4A8F-B2A0-5F60AC64C7A5}" presName="tx1" presStyleLbl="revTx" presStyleIdx="0" presStyleCnt="10"/>
      <dgm:spPr/>
    </dgm:pt>
    <dgm:pt modelId="{4D72119D-B7E0-2C4F-A4FB-011B884D7350}" type="pres">
      <dgm:prSet presAssocID="{24760AB0-9EB5-4A8F-B2A0-5F60AC64C7A5}" presName="vert1" presStyleCnt="0"/>
      <dgm:spPr/>
    </dgm:pt>
    <dgm:pt modelId="{2BED2C5E-0CD2-F749-AF14-D58AC9F3D3CD}" type="pres">
      <dgm:prSet presAssocID="{96917214-5B7E-458F-85B7-E36ACF92CF72}" presName="thickLine" presStyleLbl="alignNode1" presStyleIdx="1" presStyleCnt="10"/>
      <dgm:spPr/>
    </dgm:pt>
    <dgm:pt modelId="{D0B69C73-8107-B44A-AFAC-5B127BF7B559}" type="pres">
      <dgm:prSet presAssocID="{96917214-5B7E-458F-85B7-E36ACF92CF72}" presName="horz1" presStyleCnt="0"/>
      <dgm:spPr/>
    </dgm:pt>
    <dgm:pt modelId="{44CECFFD-70EC-6641-84F1-6FE6110624D8}" type="pres">
      <dgm:prSet presAssocID="{96917214-5B7E-458F-85B7-E36ACF92CF72}" presName="tx1" presStyleLbl="revTx" presStyleIdx="1" presStyleCnt="10"/>
      <dgm:spPr/>
    </dgm:pt>
    <dgm:pt modelId="{DE746D2C-54AC-0140-8263-57C8D26D93A5}" type="pres">
      <dgm:prSet presAssocID="{96917214-5B7E-458F-85B7-E36ACF92CF72}" presName="vert1" presStyleCnt="0"/>
      <dgm:spPr/>
    </dgm:pt>
    <dgm:pt modelId="{152E5767-A78A-284D-833E-1771A1D89092}" type="pres">
      <dgm:prSet presAssocID="{37AB1BBC-B44D-43EA-8B45-869A873C603E}" presName="thickLine" presStyleLbl="alignNode1" presStyleIdx="2" presStyleCnt="10"/>
      <dgm:spPr/>
    </dgm:pt>
    <dgm:pt modelId="{96600012-4A51-324D-B222-6CBE5B1A9ED0}" type="pres">
      <dgm:prSet presAssocID="{37AB1BBC-B44D-43EA-8B45-869A873C603E}" presName="horz1" presStyleCnt="0"/>
      <dgm:spPr/>
    </dgm:pt>
    <dgm:pt modelId="{B085E8E4-7C83-0043-8079-8C2EDF223A5D}" type="pres">
      <dgm:prSet presAssocID="{37AB1BBC-B44D-43EA-8B45-869A873C603E}" presName="tx1" presStyleLbl="revTx" presStyleIdx="2" presStyleCnt="10"/>
      <dgm:spPr/>
    </dgm:pt>
    <dgm:pt modelId="{42B6EC94-8670-C24C-AECA-7ADD1EE181C0}" type="pres">
      <dgm:prSet presAssocID="{37AB1BBC-B44D-43EA-8B45-869A873C603E}" presName="vert1" presStyleCnt="0"/>
      <dgm:spPr/>
    </dgm:pt>
    <dgm:pt modelId="{285418A8-3F7C-0D4D-B894-CC5600E24B36}" type="pres">
      <dgm:prSet presAssocID="{3580EFF2-22FB-4446-AAB0-6BEC00103BB2}" presName="thickLine" presStyleLbl="alignNode1" presStyleIdx="3" presStyleCnt="10"/>
      <dgm:spPr/>
    </dgm:pt>
    <dgm:pt modelId="{57486A53-3165-EC48-9385-D7F5AEA758A8}" type="pres">
      <dgm:prSet presAssocID="{3580EFF2-22FB-4446-AAB0-6BEC00103BB2}" presName="horz1" presStyleCnt="0"/>
      <dgm:spPr/>
    </dgm:pt>
    <dgm:pt modelId="{65DD78D0-A035-0647-A4A9-0BFD026735DD}" type="pres">
      <dgm:prSet presAssocID="{3580EFF2-22FB-4446-AAB0-6BEC00103BB2}" presName="tx1" presStyleLbl="revTx" presStyleIdx="3" presStyleCnt="10"/>
      <dgm:spPr/>
    </dgm:pt>
    <dgm:pt modelId="{AE9DC882-D7DA-1E47-8E05-C1D07D244F06}" type="pres">
      <dgm:prSet presAssocID="{3580EFF2-22FB-4446-AAB0-6BEC00103BB2}" presName="vert1" presStyleCnt="0"/>
      <dgm:spPr/>
    </dgm:pt>
    <dgm:pt modelId="{8E910745-F2DC-E544-A4DB-B074F312F706}" type="pres">
      <dgm:prSet presAssocID="{6089FD34-AAF1-4C1E-93CE-E3BBE847471E}" presName="thickLine" presStyleLbl="alignNode1" presStyleIdx="4" presStyleCnt="10"/>
      <dgm:spPr/>
    </dgm:pt>
    <dgm:pt modelId="{26918F20-F09F-F04C-8E08-A55AA649EDE2}" type="pres">
      <dgm:prSet presAssocID="{6089FD34-AAF1-4C1E-93CE-E3BBE847471E}" presName="horz1" presStyleCnt="0"/>
      <dgm:spPr/>
    </dgm:pt>
    <dgm:pt modelId="{1279D9B4-B871-4344-8C81-229C5D7A230F}" type="pres">
      <dgm:prSet presAssocID="{6089FD34-AAF1-4C1E-93CE-E3BBE847471E}" presName="tx1" presStyleLbl="revTx" presStyleIdx="4" presStyleCnt="10"/>
      <dgm:spPr/>
    </dgm:pt>
    <dgm:pt modelId="{ECB5820D-78DD-3F49-9821-EC646158827E}" type="pres">
      <dgm:prSet presAssocID="{6089FD34-AAF1-4C1E-93CE-E3BBE847471E}" presName="vert1" presStyleCnt="0"/>
      <dgm:spPr/>
    </dgm:pt>
    <dgm:pt modelId="{06AEA1EA-392F-F949-82DD-C989AE16B8E7}" type="pres">
      <dgm:prSet presAssocID="{5DC76476-3250-48C3-8988-5180100EAE79}" presName="thickLine" presStyleLbl="alignNode1" presStyleIdx="5" presStyleCnt="10"/>
      <dgm:spPr/>
    </dgm:pt>
    <dgm:pt modelId="{6784475C-A3F1-874D-92B1-ADB48973372A}" type="pres">
      <dgm:prSet presAssocID="{5DC76476-3250-48C3-8988-5180100EAE79}" presName="horz1" presStyleCnt="0"/>
      <dgm:spPr/>
    </dgm:pt>
    <dgm:pt modelId="{67FEC454-593D-D643-80AD-8458523ADC2D}" type="pres">
      <dgm:prSet presAssocID="{5DC76476-3250-48C3-8988-5180100EAE79}" presName="tx1" presStyleLbl="revTx" presStyleIdx="5" presStyleCnt="10"/>
      <dgm:spPr/>
    </dgm:pt>
    <dgm:pt modelId="{8D3E55CD-CB37-FF44-9AB7-22D1D1D184BB}" type="pres">
      <dgm:prSet presAssocID="{5DC76476-3250-48C3-8988-5180100EAE79}" presName="vert1" presStyleCnt="0"/>
      <dgm:spPr/>
    </dgm:pt>
    <dgm:pt modelId="{9F8F7A0E-E358-5843-86A4-EEB92EEDF0D6}" type="pres">
      <dgm:prSet presAssocID="{737A404B-7D2B-48BA-8690-BEA4C151E7A1}" presName="thickLine" presStyleLbl="alignNode1" presStyleIdx="6" presStyleCnt="10"/>
      <dgm:spPr/>
    </dgm:pt>
    <dgm:pt modelId="{D38589F4-B45D-154B-914D-203863E09D0A}" type="pres">
      <dgm:prSet presAssocID="{737A404B-7D2B-48BA-8690-BEA4C151E7A1}" presName="horz1" presStyleCnt="0"/>
      <dgm:spPr/>
    </dgm:pt>
    <dgm:pt modelId="{695C1C92-F097-A743-93E0-4EDB77835A9C}" type="pres">
      <dgm:prSet presAssocID="{737A404B-7D2B-48BA-8690-BEA4C151E7A1}" presName="tx1" presStyleLbl="revTx" presStyleIdx="6" presStyleCnt="10"/>
      <dgm:spPr/>
    </dgm:pt>
    <dgm:pt modelId="{259F3D25-72E3-034D-9CC7-610498C089A4}" type="pres">
      <dgm:prSet presAssocID="{737A404B-7D2B-48BA-8690-BEA4C151E7A1}" presName="vert1" presStyleCnt="0"/>
      <dgm:spPr/>
    </dgm:pt>
    <dgm:pt modelId="{EE4C1353-6B55-6844-A734-19B8F6A8D480}" type="pres">
      <dgm:prSet presAssocID="{82DC0652-1EA4-45DA-833B-06A3550FF97C}" presName="thickLine" presStyleLbl="alignNode1" presStyleIdx="7" presStyleCnt="10"/>
      <dgm:spPr/>
    </dgm:pt>
    <dgm:pt modelId="{23FD55F7-03A0-8243-8ACE-0604A6E4BE4B}" type="pres">
      <dgm:prSet presAssocID="{82DC0652-1EA4-45DA-833B-06A3550FF97C}" presName="horz1" presStyleCnt="0"/>
      <dgm:spPr/>
    </dgm:pt>
    <dgm:pt modelId="{1E97B5BD-BDC0-994C-96E7-5C9979E3E936}" type="pres">
      <dgm:prSet presAssocID="{82DC0652-1EA4-45DA-833B-06A3550FF97C}" presName="tx1" presStyleLbl="revTx" presStyleIdx="7" presStyleCnt="10"/>
      <dgm:spPr/>
    </dgm:pt>
    <dgm:pt modelId="{9AA419C8-17F9-8144-9DAA-975501F0C99C}" type="pres">
      <dgm:prSet presAssocID="{82DC0652-1EA4-45DA-833B-06A3550FF97C}" presName="vert1" presStyleCnt="0"/>
      <dgm:spPr/>
    </dgm:pt>
    <dgm:pt modelId="{4E50FA74-0CD1-1B44-947F-9D517A7E2B31}" type="pres">
      <dgm:prSet presAssocID="{098D0F9C-5091-4477-8A19-0FCAFF0BE3BF}" presName="thickLine" presStyleLbl="alignNode1" presStyleIdx="8" presStyleCnt="10"/>
      <dgm:spPr/>
    </dgm:pt>
    <dgm:pt modelId="{AFA00118-8B66-074F-A42B-9743106C24B7}" type="pres">
      <dgm:prSet presAssocID="{098D0F9C-5091-4477-8A19-0FCAFF0BE3BF}" presName="horz1" presStyleCnt="0"/>
      <dgm:spPr/>
    </dgm:pt>
    <dgm:pt modelId="{6D9F2E54-E0CE-0D43-B914-5574C3FA4ABA}" type="pres">
      <dgm:prSet presAssocID="{098D0F9C-5091-4477-8A19-0FCAFF0BE3BF}" presName="tx1" presStyleLbl="revTx" presStyleIdx="8" presStyleCnt="10"/>
      <dgm:spPr/>
    </dgm:pt>
    <dgm:pt modelId="{9FA49EE0-F247-7244-9257-B5211C567B73}" type="pres">
      <dgm:prSet presAssocID="{098D0F9C-5091-4477-8A19-0FCAFF0BE3BF}" presName="vert1" presStyleCnt="0"/>
      <dgm:spPr/>
    </dgm:pt>
    <dgm:pt modelId="{364FFD48-5BDC-5544-ADF2-BB3F353C4769}" type="pres">
      <dgm:prSet presAssocID="{DB598223-8DC1-4A61-93CE-2EB000C0ED43}" presName="thickLine" presStyleLbl="alignNode1" presStyleIdx="9" presStyleCnt="10"/>
      <dgm:spPr/>
    </dgm:pt>
    <dgm:pt modelId="{2E47E5B5-ED19-AA43-88B4-8E2F6D9D9F3A}" type="pres">
      <dgm:prSet presAssocID="{DB598223-8DC1-4A61-93CE-2EB000C0ED43}" presName="horz1" presStyleCnt="0"/>
      <dgm:spPr/>
    </dgm:pt>
    <dgm:pt modelId="{B1ABD7BE-A7AC-3440-98B2-2BDC79BAF360}" type="pres">
      <dgm:prSet presAssocID="{DB598223-8DC1-4A61-93CE-2EB000C0ED43}" presName="tx1" presStyleLbl="revTx" presStyleIdx="9" presStyleCnt="10"/>
      <dgm:spPr/>
    </dgm:pt>
    <dgm:pt modelId="{CE689AC4-09CC-6C4D-A35B-D7445B4BC080}" type="pres">
      <dgm:prSet presAssocID="{DB598223-8DC1-4A61-93CE-2EB000C0ED43}" presName="vert1" presStyleCnt="0"/>
      <dgm:spPr/>
    </dgm:pt>
  </dgm:ptLst>
  <dgm:cxnLst>
    <dgm:cxn modelId="{D1F4DF1D-43B0-7F4E-9F7B-2156471E8E41}" type="presOf" srcId="{37AB1BBC-B44D-43EA-8B45-869A873C603E}" destId="{B085E8E4-7C83-0043-8079-8C2EDF223A5D}" srcOrd="0" destOrd="0" presId="urn:microsoft.com/office/officeart/2008/layout/LinedList"/>
    <dgm:cxn modelId="{E25D8427-669E-4297-8C04-AC7013C6BEF0}" srcId="{2FC3CFBD-1F45-42D0-94FC-B352D5DE3661}" destId="{6089FD34-AAF1-4C1E-93CE-E3BBE847471E}" srcOrd="4" destOrd="0" parTransId="{4D09A9F3-1667-4ED6-B9CF-1E15C7D5214C}" sibTransId="{FDD6EF38-E1F8-4FC2-B28A-04B110143181}"/>
    <dgm:cxn modelId="{C168FD28-3865-D54A-9315-A06E41FA4F29}" type="presOf" srcId="{96917214-5B7E-458F-85B7-E36ACF92CF72}" destId="{44CECFFD-70EC-6641-84F1-6FE6110624D8}" srcOrd="0" destOrd="0" presId="urn:microsoft.com/office/officeart/2008/layout/LinedList"/>
    <dgm:cxn modelId="{6A1AA22B-DFC7-5F4F-B7B7-AB8F0F85FD59}" type="presOf" srcId="{5DC76476-3250-48C3-8988-5180100EAE79}" destId="{67FEC454-593D-D643-80AD-8458523ADC2D}" srcOrd="0" destOrd="0" presId="urn:microsoft.com/office/officeart/2008/layout/LinedList"/>
    <dgm:cxn modelId="{799B402C-469B-4FA4-ADC1-98CDE1296CEA}" srcId="{2FC3CFBD-1F45-42D0-94FC-B352D5DE3661}" destId="{82DC0652-1EA4-45DA-833B-06A3550FF97C}" srcOrd="7" destOrd="0" parTransId="{28897379-D926-4D2A-B1CD-89FA915CA726}" sibTransId="{418A998D-74A8-49E5-810A-ACD6B4A487AE}"/>
    <dgm:cxn modelId="{27E10D31-E2D9-B243-9F2B-6B7D40379D8E}" type="presOf" srcId="{24760AB0-9EB5-4A8F-B2A0-5F60AC64C7A5}" destId="{7B6B7612-F901-2642-B08C-07C376C2BE65}" srcOrd="0" destOrd="0" presId="urn:microsoft.com/office/officeart/2008/layout/LinedList"/>
    <dgm:cxn modelId="{22D4C743-317D-D440-9B57-6489F120BEFF}" type="presOf" srcId="{6089FD34-AAF1-4C1E-93CE-E3BBE847471E}" destId="{1279D9B4-B871-4344-8C81-229C5D7A230F}" srcOrd="0" destOrd="0" presId="urn:microsoft.com/office/officeart/2008/layout/LinedList"/>
    <dgm:cxn modelId="{12B7944A-5D4D-4CC9-A81D-7ECCBDEE296B}" srcId="{2FC3CFBD-1F45-42D0-94FC-B352D5DE3661}" destId="{737A404B-7D2B-48BA-8690-BEA4C151E7A1}" srcOrd="6" destOrd="0" parTransId="{31F3A2B9-07E9-45C5-92EC-D033E25F5A4B}" sibTransId="{83DAA246-59FB-45ED-915E-9CAB6A1C3678}"/>
    <dgm:cxn modelId="{2EE6364E-F45C-4EB0-A492-CCAFFE77915A}" srcId="{2FC3CFBD-1F45-42D0-94FC-B352D5DE3661}" destId="{37AB1BBC-B44D-43EA-8B45-869A873C603E}" srcOrd="2" destOrd="0" parTransId="{51AA9A18-1720-404F-84DB-C8CC631CDF24}" sibTransId="{C653DCCA-3280-4DE2-A85A-7532911FEDE1}"/>
    <dgm:cxn modelId="{8961885D-B10C-4A9C-8676-E2F337D2B107}" srcId="{2FC3CFBD-1F45-42D0-94FC-B352D5DE3661}" destId="{098D0F9C-5091-4477-8A19-0FCAFF0BE3BF}" srcOrd="8" destOrd="0" parTransId="{B2F138E4-5FF0-49BB-900D-36F2C6FB6E8D}" sibTransId="{255A8759-9C36-45DF-A691-24EEED9890E2}"/>
    <dgm:cxn modelId="{675CBB75-5090-5744-821D-D46480136B7D}" type="presOf" srcId="{2FC3CFBD-1F45-42D0-94FC-B352D5DE3661}" destId="{79A13A64-9B17-484F-8884-69985E2B5AFE}" srcOrd="0" destOrd="0" presId="urn:microsoft.com/office/officeart/2008/layout/LinedList"/>
    <dgm:cxn modelId="{AE161F90-B2B5-4795-BD0E-E42EB99B3B6F}" srcId="{2FC3CFBD-1F45-42D0-94FC-B352D5DE3661}" destId="{96917214-5B7E-458F-85B7-E36ACF92CF72}" srcOrd="1" destOrd="0" parTransId="{6CFF895F-5F88-41CF-A135-7F4F8BF1AFF6}" sibTransId="{EACCEB74-19A2-4BF6-AB32-E53BF08C9973}"/>
    <dgm:cxn modelId="{17F95D98-13A1-7A44-B816-FA25389BFAEF}" type="presOf" srcId="{3580EFF2-22FB-4446-AAB0-6BEC00103BB2}" destId="{65DD78D0-A035-0647-A4A9-0BFD026735DD}" srcOrd="0" destOrd="0" presId="urn:microsoft.com/office/officeart/2008/layout/LinedList"/>
    <dgm:cxn modelId="{02421FAD-2021-40B4-923E-B67A5FCF655B}" srcId="{2FC3CFBD-1F45-42D0-94FC-B352D5DE3661}" destId="{5DC76476-3250-48C3-8988-5180100EAE79}" srcOrd="5" destOrd="0" parTransId="{040D2E6F-8BAC-44E8-9C6E-E972E1AA44C2}" sibTransId="{DBE5DE3F-0181-4D61-829F-2A85F074FFC9}"/>
    <dgm:cxn modelId="{0218A8B9-CDBD-4CB8-9B20-4A008B5733DF}" srcId="{2FC3CFBD-1F45-42D0-94FC-B352D5DE3661}" destId="{DB598223-8DC1-4A61-93CE-2EB000C0ED43}" srcOrd="9" destOrd="0" parTransId="{936C86BA-4439-4131-BE7B-86781421BAB4}" sibTransId="{56E10112-0ED5-48E9-83FA-3A54D85847C8}"/>
    <dgm:cxn modelId="{680130DA-5634-48F6-8D54-5FE469937C16}" srcId="{2FC3CFBD-1F45-42D0-94FC-B352D5DE3661}" destId="{24760AB0-9EB5-4A8F-B2A0-5F60AC64C7A5}" srcOrd="0" destOrd="0" parTransId="{7BE70214-3034-412A-95B6-9EC200CAD970}" sibTransId="{31B15DED-8FE4-457A-804E-69E0987B7D1F}"/>
    <dgm:cxn modelId="{2C250DDF-5480-E647-B0E9-263FBAB9A52D}" type="presOf" srcId="{DB598223-8DC1-4A61-93CE-2EB000C0ED43}" destId="{B1ABD7BE-A7AC-3440-98B2-2BDC79BAF360}" srcOrd="0" destOrd="0" presId="urn:microsoft.com/office/officeart/2008/layout/LinedList"/>
    <dgm:cxn modelId="{6FAC3CDF-06D3-1C45-9D3F-EBCCDB7E7096}" type="presOf" srcId="{82DC0652-1EA4-45DA-833B-06A3550FF97C}" destId="{1E97B5BD-BDC0-994C-96E7-5C9979E3E936}" srcOrd="0" destOrd="0" presId="urn:microsoft.com/office/officeart/2008/layout/LinedList"/>
    <dgm:cxn modelId="{F93E74E4-CE36-C548-8C5F-CC80421A80E2}" type="presOf" srcId="{737A404B-7D2B-48BA-8690-BEA4C151E7A1}" destId="{695C1C92-F097-A743-93E0-4EDB77835A9C}" srcOrd="0" destOrd="0" presId="urn:microsoft.com/office/officeart/2008/layout/LinedList"/>
    <dgm:cxn modelId="{B520ECE8-EDE1-43F9-8EA0-31063A2FDC3F}" srcId="{2FC3CFBD-1F45-42D0-94FC-B352D5DE3661}" destId="{3580EFF2-22FB-4446-AAB0-6BEC00103BB2}" srcOrd="3" destOrd="0" parTransId="{38AC1F7F-21B3-45CD-B70D-BD2293B61772}" sibTransId="{355B3004-F735-447D-851A-8D52E0511ECB}"/>
    <dgm:cxn modelId="{C2D45CF6-4F3A-DC4D-A276-0EE9CBEE7E08}" type="presOf" srcId="{098D0F9C-5091-4477-8A19-0FCAFF0BE3BF}" destId="{6D9F2E54-E0CE-0D43-B914-5574C3FA4ABA}" srcOrd="0" destOrd="0" presId="urn:microsoft.com/office/officeart/2008/layout/LinedList"/>
    <dgm:cxn modelId="{EBD08EF2-B3C6-7D4D-8130-40D66218D3B0}" type="presParOf" srcId="{79A13A64-9B17-484F-8884-69985E2B5AFE}" destId="{934EA562-49B0-0540-A7C0-BD1CD59F6B62}" srcOrd="0" destOrd="0" presId="urn:microsoft.com/office/officeart/2008/layout/LinedList"/>
    <dgm:cxn modelId="{60C6F1F6-9CCC-A84F-95FF-2812F6B6412F}" type="presParOf" srcId="{79A13A64-9B17-484F-8884-69985E2B5AFE}" destId="{829BEA46-74C2-BE49-B1AB-882FB80FDDDE}" srcOrd="1" destOrd="0" presId="urn:microsoft.com/office/officeart/2008/layout/LinedList"/>
    <dgm:cxn modelId="{7A374F40-352E-564F-9CC2-D9F8057E311F}" type="presParOf" srcId="{829BEA46-74C2-BE49-B1AB-882FB80FDDDE}" destId="{7B6B7612-F901-2642-B08C-07C376C2BE65}" srcOrd="0" destOrd="0" presId="urn:microsoft.com/office/officeart/2008/layout/LinedList"/>
    <dgm:cxn modelId="{34EA9C16-3995-0748-B680-9557EBD47326}" type="presParOf" srcId="{829BEA46-74C2-BE49-B1AB-882FB80FDDDE}" destId="{4D72119D-B7E0-2C4F-A4FB-011B884D7350}" srcOrd="1" destOrd="0" presId="urn:microsoft.com/office/officeart/2008/layout/LinedList"/>
    <dgm:cxn modelId="{23530EBA-A11F-3749-84E2-5CBF866520BC}" type="presParOf" srcId="{79A13A64-9B17-484F-8884-69985E2B5AFE}" destId="{2BED2C5E-0CD2-F749-AF14-D58AC9F3D3CD}" srcOrd="2" destOrd="0" presId="urn:microsoft.com/office/officeart/2008/layout/LinedList"/>
    <dgm:cxn modelId="{E516D59E-5B5C-8348-BBB0-83443C00A88B}" type="presParOf" srcId="{79A13A64-9B17-484F-8884-69985E2B5AFE}" destId="{D0B69C73-8107-B44A-AFAC-5B127BF7B559}" srcOrd="3" destOrd="0" presId="urn:microsoft.com/office/officeart/2008/layout/LinedList"/>
    <dgm:cxn modelId="{660A9D5E-2B0A-9E44-99A3-77F000CAE4F1}" type="presParOf" srcId="{D0B69C73-8107-B44A-AFAC-5B127BF7B559}" destId="{44CECFFD-70EC-6641-84F1-6FE6110624D8}" srcOrd="0" destOrd="0" presId="urn:microsoft.com/office/officeart/2008/layout/LinedList"/>
    <dgm:cxn modelId="{CB99F1B9-E410-E94F-A7B6-4DE9B31FDD98}" type="presParOf" srcId="{D0B69C73-8107-B44A-AFAC-5B127BF7B559}" destId="{DE746D2C-54AC-0140-8263-57C8D26D93A5}" srcOrd="1" destOrd="0" presId="urn:microsoft.com/office/officeart/2008/layout/LinedList"/>
    <dgm:cxn modelId="{51C11875-E407-0D4F-B55A-6948055864A6}" type="presParOf" srcId="{79A13A64-9B17-484F-8884-69985E2B5AFE}" destId="{152E5767-A78A-284D-833E-1771A1D89092}" srcOrd="4" destOrd="0" presId="urn:microsoft.com/office/officeart/2008/layout/LinedList"/>
    <dgm:cxn modelId="{EF9842DD-11CE-CE4E-8334-4BB459F52844}" type="presParOf" srcId="{79A13A64-9B17-484F-8884-69985E2B5AFE}" destId="{96600012-4A51-324D-B222-6CBE5B1A9ED0}" srcOrd="5" destOrd="0" presId="urn:microsoft.com/office/officeart/2008/layout/LinedList"/>
    <dgm:cxn modelId="{9BFB227C-5DD8-B94B-9024-ACD59C526C8A}" type="presParOf" srcId="{96600012-4A51-324D-B222-6CBE5B1A9ED0}" destId="{B085E8E4-7C83-0043-8079-8C2EDF223A5D}" srcOrd="0" destOrd="0" presId="urn:microsoft.com/office/officeart/2008/layout/LinedList"/>
    <dgm:cxn modelId="{FA432A09-84EA-D243-AE10-C6CA5A5B352E}" type="presParOf" srcId="{96600012-4A51-324D-B222-6CBE5B1A9ED0}" destId="{42B6EC94-8670-C24C-AECA-7ADD1EE181C0}" srcOrd="1" destOrd="0" presId="urn:microsoft.com/office/officeart/2008/layout/LinedList"/>
    <dgm:cxn modelId="{F6232D05-B243-874C-AE98-2F87B3BB798D}" type="presParOf" srcId="{79A13A64-9B17-484F-8884-69985E2B5AFE}" destId="{285418A8-3F7C-0D4D-B894-CC5600E24B36}" srcOrd="6" destOrd="0" presId="urn:microsoft.com/office/officeart/2008/layout/LinedList"/>
    <dgm:cxn modelId="{495D7A7F-8AA5-304A-9256-C975EDA030C3}" type="presParOf" srcId="{79A13A64-9B17-484F-8884-69985E2B5AFE}" destId="{57486A53-3165-EC48-9385-D7F5AEA758A8}" srcOrd="7" destOrd="0" presId="urn:microsoft.com/office/officeart/2008/layout/LinedList"/>
    <dgm:cxn modelId="{1BB42A73-14F1-8C46-8EF7-1D664C5CF815}" type="presParOf" srcId="{57486A53-3165-EC48-9385-D7F5AEA758A8}" destId="{65DD78D0-A035-0647-A4A9-0BFD026735DD}" srcOrd="0" destOrd="0" presId="urn:microsoft.com/office/officeart/2008/layout/LinedList"/>
    <dgm:cxn modelId="{90576013-787E-4842-BFB5-C9F6E1BED4C0}" type="presParOf" srcId="{57486A53-3165-EC48-9385-D7F5AEA758A8}" destId="{AE9DC882-D7DA-1E47-8E05-C1D07D244F06}" srcOrd="1" destOrd="0" presId="urn:microsoft.com/office/officeart/2008/layout/LinedList"/>
    <dgm:cxn modelId="{AA498FA7-BBF3-804E-8DB1-A61121D402C3}" type="presParOf" srcId="{79A13A64-9B17-484F-8884-69985E2B5AFE}" destId="{8E910745-F2DC-E544-A4DB-B074F312F706}" srcOrd="8" destOrd="0" presId="urn:microsoft.com/office/officeart/2008/layout/LinedList"/>
    <dgm:cxn modelId="{65AE4E49-876B-C844-A5B8-4730B3EC9CDC}" type="presParOf" srcId="{79A13A64-9B17-484F-8884-69985E2B5AFE}" destId="{26918F20-F09F-F04C-8E08-A55AA649EDE2}" srcOrd="9" destOrd="0" presId="urn:microsoft.com/office/officeart/2008/layout/LinedList"/>
    <dgm:cxn modelId="{F0C69687-584F-104C-ADFE-2ABE1E781306}" type="presParOf" srcId="{26918F20-F09F-F04C-8E08-A55AA649EDE2}" destId="{1279D9B4-B871-4344-8C81-229C5D7A230F}" srcOrd="0" destOrd="0" presId="urn:microsoft.com/office/officeart/2008/layout/LinedList"/>
    <dgm:cxn modelId="{BFB3F4A7-04ED-9F40-A042-0DBFA0BF251A}" type="presParOf" srcId="{26918F20-F09F-F04C-8E08-A55AA649EDE2}" destId="{ECB5820D-78DD-3F49-9821-EC646158827E}" srcOrd="1" destOrd="0" presId="urn:microsoft.com/office/officeart/2008/layout/LinedList"/>
    <dgm:cxn modelId="{76FD882D-3937-EC4F-BC16-70A919EC0AA2}" type="presParOf" srcId="{79A13A64-9B17-484F-8884-69985E2B5AFE}" destId="{06AEA1EA-392F-F949-82DD-C989AE16B8E7}" srcOrd="10" destOrd="0" presId="urn:microsoft.com/office/officeart/2008/layout/LinedList"/>
    <dgm:cxn modelId="{7675E385-89E6-3342-8B5E-D8CC07BDDE1E}" type="presParOf" srcId="{79A13A64-9B17-484F-8884-69985E2B5AFE}" destId="{6784475C-A3F1-874D-92B1-ADB48973372A}" srcOrd="11" destOrd="0" presId="urn:microsoft.com/office/officeart/2008/layout/LinedList"/>
    <dgm:cxn modelId="{8661B3AC-6B37-BB4B-9C32-C41E45FE0398}" type="presParOf" srcId="{6784475C-A3F1-874D-92B1-ADB48973372A}" destId="{67FEC454-593D-D643-80AD-8458523ADC2D}" srcOrd="0" destOrd="0" presId="urn:microsoft.com/office/officeart/2008/layout/LinedList"/>
    <dgm:cxn modelId="{A74AE353-7DB3-4748-AFD7-2F0AC6722E64}" type="presParOf" srcId="{6784475C-A3F1-874D-92B1-ADB48973372A}" destId="{8D3E55CD-CB37-FF44-9AB7-22D1D1D184BB}" srcOrd="1" destOrd="0" presId="urn:microsoft.com/office/officeart/2008/layout/LinedList"/>
    <dgm:cxn modelId="{C0363B89-140D-2942-B041-9C58A7A8F80A}" type="presParOf" srcId="{79A13A64-9B17-484F-8884-69985E2B5AFE}" destId="{9F8F7A0E-E358-5843-86A4-EEB92EEDF0D6}" srcOrd="12" destOrd="0" presId="urn:microsoft.com/office/officeart/2008/layout/LinedList"/>
    <dgm:cxn modelId="{043E4E72-ECA8-FA46-A9CC-F9A4294838AE}" type="presParOf" srcId="{79A13A64-9B17-484F-8884-69985E2B5AFE}" destId="{D38589F4-B45D-154B-914D-203863E09D0A}" srcOrd="13" destOrd="0" presId="urn:microsoft.com/office/officeart/2008/layout/LinedList"/>
    <dgm:cxn modelId="{59A13604-455B-9A43-87AF-A669363CF630}" type="presParOf" srcId="{D38589F4-B45D-154B-914D-203863E09D0A}" destId="{695C1C92-F097-A743-93E0-4EDB77835A9C}" srcOrd="0" destOrd="0" presId="urn:microsoft.com/office/officeart/2008/layout/LinedList"/>
    <dgm:cxn modelId="{1B296AAC-3CB9-C24A-9756-1B23DF89FDC5}" type="presParOf" srcId="{D38589F4-B45D-154B-914D-203863E09D0A}" destId="{259F3D25-72E3-034D-9CC7-610498C089A4}" srcOrd="1" destOrd="0" presId="urn:microsoft.com/office/officeart/2008/layout/LinedList"/>
    <dgm:cxn modelId="{62441ED1-313C-A241-B5B1-0F565EC80686}" type="presParOf" srcId="{79A13A64-9B17-484F-8884-69985E2B5AFE}" destId="{EE4C1353-6B55-6844-A734-19B8F6A8D480}" srcOrd="14" destOrd="0" presId="urn:microsoft.com/office/officeart/2008/layout/LinedList"/>
    <dgm:cxn modelId="{BE8D1315-8141-2741-906A-A4A66EBAC8D0}" type="presParOf" srcId="{79A13A64-9B17-484F-8884-69985E2B5AFE}" destId="{23FD55F7-03A0-8243-8ACE-0604A6E4BE4B}" srcOrd="15" destOrd="0" presId="urn:microsoft.com/office/officeart/2008/layout/LinedList"/>
    <dgm:cxn modelId="{BA7D643A-2260-9E4D-9562-45E84ECF59C5}" type="presParOf" srcId="{23FD55F7-03A0-8243-8ACE-0604A6E4BE4B}" destId="{1E97B5BD-BDC0-994C-96E7-5C9979E3E936}" srcOrd="0" destOrd="0" presId="urn:microsoft.com/office/officeart/2008/layout/LinedList"/>
    <dgm:cxn modelId="{7E8E92F5-4373-4A40-BA8E-AB22140F31F1}" type="presParOf" srcId="{23FD55F7-03A0-8243-8ACE-0604A6E4BE4B}" destId="{9AA419C8-17F9-8144-9DAA-975501F0C99C}" srcOrd="1" destOrd="0" presId="urn:microsoft.com/office/officeart/2008/layout/LinedList"/>
    <dgm:cxn modelId="{74ADFD3B-55A3-5F46-8F78-FB7934F1B634}" type="presParOf" srcId="{79A13A64-9B17-484F-8884-69985E2B5AFE}" destId="{4E50FA74-0CD1-1B44-947F-9D517A7E2B31}" srcOrd="16" destOrd="0" presId="urn:microsoft.com/office/officeart/2008/layout/LinedList"/>
    <dgm:cxn modelId="{03BE11F3-54F0-AB43-9080-991204908C5B}" type="presParOf" srcId="{79A13A64-9B17-484F-8884-69985E2B5AFE}" destId="{AFA00118-8B66-074F-A42B-9743106C24B7}" srcOrd="17" destOrd="0" presId="urn:microsoft.com/office/officeart/2008/layout/LinedList"/>
    <dgm:cxn modelId="{75C6D726-6C10-A243-9243-95695E68B347}" type="presParOf" srcId="{AFA00118-8B66-074F-A42B-9743106C24B7}" destId="{6D9F2E54-E0CE-0D43-B914-5574C3FA4ABA}" srcOrd="0" destOrd="0" presId="urn:microsoft.com/office/officeart/2008/layout/LinedList"/>
    <dgm:cxn modelId="{B3BE6023-6807-F842-998A-BB34185CC24E}" type="presParOf" srcId="{AFA00118-8B66-074F-A42B-9743106C24B7}" destId="{9FA49EE0-F247-7244-9257-B5211C567B73}" srcOrd="1" destOrd="0" presId="urn:microsoft.com/office/officeart/2008/layout/LinedList"/>
    <dgm:cxn modelId="{898C2F45-2F20-D84D-94A8-049497221693}" type="presParOf" srcId="{79A13A64-9B17-484F-8884-69985E2B5AFE}" destId="{364FFD48-5BDC-5544-ADF2-BB3F353C4769}" srcOrd="18" destOrd="0" presId="urn:microsoft.com/office/officeart/2008/layout/LinedList"/>
    <dgm:cxn modelId="{462BC266-9E1C-0449-A37D-D4F898EA995D}" type="presParOf" srcId="{79A13A64-9B17-484F-8884-69985E2B5AFE}" destId="{2E47E5B5-ED19-AA43-88B4-8E2F6D9D9F3A}" srcOrd="19" destOrd="0" presId="urn:microsoft.com/office/officeart/2008/layout/LinedList"/>
    <dgm:cxn modelId="{2DD93FB9-0CCE-6040-B825-7F498E42D599}" type="presParOf" srcId="{2E47E5B5-ED19-AA43-88B4-8E2F6D9D9F3A}" destId="{B1ABD7BE-A7AC-3440-98B2-2BDC79BAF360}" srcOrd="0" destOrd="0" presId="urn:microsoft.com/office/officeart/2008/layout/LinedList"/>
    <dgm:cxn modelId="{EB060094-7948-4640-A128-2A43C1A8690F}" type="presParOf" srcId="{2E47E5B5-ED19-AA43-88B4-8E2F6D9D9F3A}" destId="{CE689AC4-09CC-6C4D-A35B-D7445B4BC08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4BD1D2-4802-7E40-BEA3-3AC90144BEFB}">
      <dsp:nvSpPr>
        <dsp:cNvPr id="0" name=""/>
        <dsp:cNvSpPr/>
      </dsp:nvSpPr>
      <dsp:spPr>
        <a:xfrm>
          <a:off x="0" y="476"/>
          <a:ext cx="103784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469866-9BD5-0E48-AF3E-19E857FC7A3C}">
      <dsp:nvSpPr>
        <dsp:cNvPr id="0" name=""/>
        <dsp:cNvSpPr/>
      </dsp:nvSpPr>
      <dsp:spPr>
        <a:xfrm>
          <a:off x="0" y="476"/>
          <a:ext cx="10378440" cy="390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/>
            <a:t>Displays time of next cleaning event</a:t>
          </a:r>
          <a:endParaRPr lang="en-US" sz="1700" kern="1200"/>
        </a:p>
      </dsp:txBody>
      <dsp:txXfrm>
        <a:off x="0" y="476"/>
        <a:ext cx="10378440" cy="390353"/>
      </dsp:txXfrm>
    </dsp:sp>
    <dsp:sp modelId="{F32620BC-F562-6F4D-A339-8C4F89D4D58E}">
      <dsp:nvSpPr>
        <dsp:cNvPr id="0" name=""/>
        <dsp:cNvSpPr/>
      </dsp:nvSpPr>
      <dsp:spPr>
        <a:xfrm>
          <a:off x="0" y="390830"/>
          <a:ext cx="103784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94C480-DB01-834A-8C45-89864CDAFAAD}">
      <dsp:nvSpPr>
        <dsp:cNvPr id="0" name=""/>
        <dsp:cNvSpPr/>
      </dsp:nvSpPr>
      <dsp:spPr>
        <a:xfrm>
          <a:off x="0" y="390830"/>
          <a:ext cx="10378440" cy="390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Displays time of last cleaning event</a:t>
          </a:r>
        </a:p>
      </dsp:txBody>
      <dsp:txXfrm>
        <a:off x="0" y="390830"/>
        <a:ext cx="10378440" cy="390353"/>
      </dsp:txXfrm>
    </dsp:sp>
    <dsp:sp modelId="{8D7F5960-E00E-C649-A797-2773E4268A2D}">
      <dsp:nvSpPr>
        <dsp:cNvPr id="0" name=""/>
        <dsp:cNvSpPr/>
      </dsp:nvSpPr>
      <dsp:spPr>
        <a:xfrm>
          <a:off x="0" y="781183"/>
          <a:ext cx="103784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367517-7866-0841-9035-58519A4B2FCA}">
      <dsp:nvSpPr>
        <dsp:cNvPr id="0" name=""/>
        <dsp:cNvSpPr/>
      </dsp:nvSpPr>
      <dsp:spPr>
        <a:xfrm>
          <a:off x="0" y="781183"/>
          <a:ext cx="10378440" cy="390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/>
            <a:t>Janito</a:t>
          </a:r>
          <a:r>
            <a:rPr lang="en-US" sz="1700" kern="1200"/>
            <a:t>r log on and log off using PIN code (No need for expensive ID cards)</a:t>
          </a:r>
        </a:p>
      </dsp:txBody>
      <dsp:txXfrm>
        <a:off x="0" y="781183"/>
        <a:ext cx="10378440" cy="390353"/>
      </dsp:txXfrm>
    </dsp:sp>
    <dsp:sp modelId="{2A03780A-96E6-224B-9621-F79A38722638}">
      <dsp:nvSpPr>
        <dsp:cNvPr id="0" name=""/>
        <dsp:cNvSpPr/>
      </dsp:nvSpPr>
      <dsp:spPr>
        <a:xfrm>
          <a:off x="0" y="1171537"/>
          <a:ext cx="103784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E8F5E8-FED4-DB4E-B430-46FFD2D3B46D}">
      <dsp:nvSpPr>
        <dsp:cNvPr id="0" name=""/>
        <dsp:cNvSpPr/>
      </dsp:nvSpPr>
      <dsp:spPr>
        <a:xfrm>
          <a:off x="0" y="1171537"/>
          <a:ext cx="10378440" cy="390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/>
            <a:t>Washroom user feedback counters</a:t>
          </a:r>
          <a:endParaRPr lang="en-US" sz="1700" kern="1200"/>
        </a:p>
      </dsp:txBody>
      <dsp:txXfrm>
        <a:off x="0" y="1171537"/>
        <a:ext cx="10378440" cy="390353"/>
      </dsp:txXfrm>
    </dsp:sp>
    <dsp:sp modelId="{2C138A01-AB37-334F-B939-CFFD01F8234B}">
      <dsp:nvSpPr>
        <dsp:cNvPr id="0" name=""/>
        <dsp:cNvSpPr/>
      </dsp:nvSpPr>
      <dsp:spPr>
        <a:xfrm>
          <a:off x="0" y="1561890"/>
          <a:ext cx="103784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83E3A7-A8CE-AA4A-BBD1-8B97DD688CA8}">
      <dsp:nvSpPr>
        <dsp:cNvPr id="0" name=""/>
        <dsp:cNvSpPr/>
      </dsp:nvSpPr>
      <dsp:spPr>
        <a:xfrm>
          <a:off x="0" y="1561890"/>
          <a:ext cx="10378440" cy="390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Can advise specific tasks and cleaning protocols via SD card</a:t>
          </a:r>
        </a:p>
      </dsp:txBody>
      <dsp:txXfrm>
        <a:off x="0" y="1561890"/>
        <a:ext cx="10378440" cy="390353"/>
      </dsp:txXfrm>
    </dsp:sp>
    <dsp:sp modelId="{BD9DC633-F30A-2245-BE17-7C57E9AE6248}">
      <dsp:nvSpPr>
        <dsp:cNvPr id="0" name=""/>
        <dsp:cNvSpPr/>
      </dsp:nvSpPr>
      <dsp:spPr>
        <a:xfrm>
          <a:off x="0" y="1952243"/>
          <a:ext cx="103784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4723E9-CB5C-4247-8636-CA2F076A104B}">
      <dsp:nvSpPr>
        <dsp:cNvPr id="0" name=""/>
        <dsp:cNvSpPr/>
      </dsp:nvSpPr>
      <dsp:spPr>
        <a:xfrm>
          <a:off x="0" y="1952244"/>
          <a:ext cx="10378440" cy="390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/>
            <a:t>Monit</a:t>
          </a:r>
          <a:r>
            <a:rPr lang="en-US" sz="1700" kern="1200"/>
            <a:t>ors and displays levels in soap, sanitizer, paper towels, sanitary towel dispensers</a:t>
          </a:r>
        </a:p>
      </dsp:txBody>
      <dsp:txXfrm>
        <a:off x="0" y="1952244"/>
        <a:ext cx="10378440" cy="390353"/>
      </dsp:txXfrm>
    </dsp:sp>
    <dsp:sp modelId="{A58AA5AC-CD5A-F14B-A91C-0A26F254E914}">
      <dsp:nvSpPr>
        <dsp:cNvPr id="0" name=""/>
        <dsp:cNvSpPr/>
      </dsp:nvSpPr>
      <dsp:spPr>
        <a:xfrm>
          <a:off x="0" y="2342597"/>
          <a:ext cx="103784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6F9DD4-E5BB-DF4F-A271-2828B8633034}">
      <dsp:nvSpPr>
        <dsp:cNvPr id="0" name=""/>
        <dsp:cNvSpPr/>
      </dsp:nvSpPr>
      <dsp:spPr>
        <a:xfrm>
          <a:off x="0" y="2342597"/>
          <a:ext cx="10378440" cy="390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/>
            <a:t>Monitors and displays up to 8 individual dispensers (option for &gt;32)</a:t>
          </a:r>
          <a:endParaRPr lang="en-US" sz="1700" kern="1200"/>
        </a:p>
      </dsp:txBody>
      <dsp:txXfrm>
        <a:off x="0" y="2342597"/>
        <a:ext cx="10378440" cy="390353"/>
      </dsp:txXfrm>
    </dsp:sp>
    <dsp:sp modelId="{ED2F9AB1-4608-3D44-84C0-895A44FE3922}">
      <dsp:nvSpPr>
        <dsp:cNvPr id="0" name=""/>
        <dsp:cNvSpPr/>
      </dsp:nvSpPr>
      <dsp:spPr>
        <a:xfrm>
          <a:off x="0" y="2732950"/>
          <a:ext cx="103784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E8D938-69D5-5449-96E0-17096A3AA1B2}">
      <dsp:nvSpPr>
        <dsp:cNvPr id="0" name=""/>
        <dsp:cNvSpPr/>
      </dsp:nvSpPr>
      <dsp:spPr>
        <a:xfrm>
          <a:off x="0" y="2732950"/>
          <a:ext cx="10378440" cy="390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Dispenser levels are displayed as a percentage</a:t>
          </a:r>
        </a:p>
      </dsp:txBody>
      <dsp:txXfrm>
        <a:off x="0" y="2732950"/>
        <a:ext cx="10378440" cy="390353"/>
      </dsp:txXfrm>
    </dsp:sp>
    <dsp:sp modelId="{54694E66-4406-584D-B583-602297A40D97}">
      <dsp:nvSpPr>
        <dsp:cNvPr id="0" name=""/>
        <dsp:cNvSpPr/>
      </dsp:nvSpPr>
      <dsp:spPr>
        <a:xfrm>
          <a:off x="0" y="3123304"/>
          <a:ext cx="103784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3C1F20-6955-E84E-92DF-5FA836E9226D}">
      <dsp:nvSpPr>
        <dsp:cNvPr id="0" name=""/>
        <dsp:cNvSpPr/>
      </dsp:nvSpPr>
      <dsp:spPr>
        <a:xfrm>
          <a:off x="0" y="3123304"/>
          <a:ext cx="10378440" cy="390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/>
            <a:t>Lo</a:t>
          </a:r>
          <a:r>
            <a:rPr lang="en-US" sz="1700" kern="1200"/>
            <a:t>w percentage warnings can be set by customer</a:t>
          </a:r>
        </a:p>
      </dsp:txBody>
      <dsp:txXfrm>
        <a:off x="0" y="3123304"/>
        <a:ext cx="10378440" cy="390353"/>
      </dsp:txXfrm>
    </dsp:sp>
    <dsp:sp modelId="{4B8BA8A1-F66D-454E-8101-498E97370A4E}">
      <dsp:nvSpPr>
        <dsp:cNvPr id="0" name=""/>
        <dsp:cNvSpPr/>
      </dsp:nvSpPr>
      <dsp:spPr>
        <a:xfrm>
          <a:off x="0" y="3513657"/>
          <a:ext cx="103784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4725C0-8E3A-6048-BCFD-DF4BF61957F2}">
      <dsp:nvSpPr>
        <dsp:cNvPr id="0" name=""/>
        <dsp:cNvSpPr/>
      </dsp:nvSpPr>
      <dsp:spPr>
        <a:xfrm>
          <a:off x="0" y="3513657"/>
          <a:ext cx="10378440" cy="390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/>
            <a:t>Monitors and Displays up to 16 individual Dispensers (option for &gt;32)</a:t>
          </a:r>
          <a:endParaRPr lang="en-US" sz="1700" kern="1200"/>
        </a:p>
      </dsp:txBody>
      <dsp:txXfrm>
        <a:off x="0" y="3513657"/>
        <a:ext cx="10378440" cy="3903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5A1096-B79D-904F-9C83-A90596295E7D}">
      <dsp:nvSpPr>
        <dsp:cNvPr id="0" name=""/>
        <dsp:cNvSpPr/>
      </dsp:nvSpPr>
      <dsp:spPr>
        <a:xfrm>
          <a:off x="0" y="476"/>
          <a:ext cx="103784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8935A7-8685-614C-8EE6-94B4DACF4FA2}">
      <dsp:nvSpPr>
        <dsp:cNvPr id="0" name=""/>
        <dsp:cNvSpPr/>
      </dsp:nvSpPr>
      <dsp:spPr>
        <a:xfrm>
          <a:off x="0" y="476"/>
          <a:ext cx="10378440" cy="433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Can operate with and without Cloud Server Technology</a:t>
          </a:r>
        </a:p>
      </dsp:txBody>
      <dsp:txXfrm>
        <a:off x="0" y="476"/>
        <a:ext cx="10378440" cy="433726"/>
      </dsp:txXfrm>
    </dsp:sp>
    <dsp:sp modelId="{F99B15CE-D9BC-E648-8DAF-DDCF6810E3E4}">
      <dsp:nvSpPr>
        <dsp:cNvPr id="0" name=""/>
        <dsp:cNvSpPr/>
      </dsp:nvSpPr>
      <dsp:spPr>
        <a:xfrm>
          <a:off x="0" y="434202"/>
          <a:ext cx="103784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026F09-E2DE-394E-8EE3-49B71CCFDBC7}">
      <dsp:nvSpPr>
        <dsp:cNvPr id="0" name=""/>
        <dsp:cNvSpPr/>
      </dsp:nvSpPr>
      <dsp:spPr>
        <a:xfrm>
          <a:off x="0" y="434202"/>
          <a:ext cx="10378440" cy="433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Can display graphic or photograph of washroom and location of dispensers.</a:t>
          </a:r>
        </a:p>
      </dsp:txBody>
      <dsp:txXfrm>
        <a:off x="0" y="434202"/>
        <a:ext cx="10378440" cy="433726"/>
      </dsp:txXfrm>
    </dsp:sp>
    <dsp:sp modelId="{C3A6842D-F2F0-5B46-8B04-6D790ECD40AD}">
      <dsp:nvSpPr>
        <dsp:cNvPr id="0" name=""/>
        <dsp:cNvSpPr/>
      </dsp:nvSpPr>
      <dsp:spPr>
        <a:xfrm>
          <a:off x="0" y="867928"/>
          <a:ext cx="103784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7A1994-0F09-C94E-A3B4-6443564ABCFB}">
      <dsp:nvSpPr>
        <dsp:cNvPr id="0" name=""/>
        <dsp:cNvSpPr/>
      </dsp:nvSpPr>
      <dsp:spPr>
        <a:xfrm>
          <a:off x="0" y="867928"/>
          <a:ext cx="10378440" cy="433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Any number of percentage warnings can be set </a:t>
          </a:r>
        </a:p>
      </dsp:txBody>
      <dsp:txXfrm>
        <a:off x="0" y="867928"/>
        <a:ext cx="10378440" cy="433726"/>
      </dsp:txXfrm>
    </dsp:sp>
    <dsp:sp modelId="{3445E56E-FD30-9346-A93A-029F08ABEFFB}">
      <dsp:nvSpPr>
        <dsp:cNvPr id="0" name=""/>
        <dsp:cNvSpPr/>
      </dsp:nvSpPr>
      <dsp:spPr>
        <a:xfrm>
          <a:off x="0" y="1301654"/>
          <a:ext cx="103784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B9083E-048D-B647-8747-87F2B8F7AF10}">
      <dsp:nvSpPr>
        <dsp:cNvPr id="0" name=""/>
        <dsp:cNvSpPr/>
      </dsp:nvSpPr>
      <dsp:spPr>
        <a:xfrm>
          <a:off x="0" y="1301654"/>
          <a:ext cx="10378440" cy="433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Times of dispenser top ups or cartridge changes are monitored with Janitor's ID</a:t>
          </a:r>
        </a:p>
      </dsp:txBody>
      <dsp:txXfrm>
        <a:off x="0" y="1301654"/>
        <a:ext cx="10378440" cy="433726"/>
      </dsp:txXfrm>
    </dsp:sp>
    <dsp:sp modelId="{B4B5CD96-4C51-E24E-89C3-0C2F575420F8}">
      <dsp:nvSpPr>
        <dsp:cNvPr id="0" name=""/>
        <dsp:cNvSpPr/>
      </dsp:nvSpPr>
      <dsp:spPr>
        <a:xfrm>
          <a:off x="0" y="1735380"/>
          <a:ext cx="103784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B2EC44-AD4B-E144-8245-E29E89DFD671}">
      <dsp:nvSpPr>
        <dsp:cNvPr id="0" name=""/>
        <dsp:cNvSpPr/>
      </dsp:nvSpPr>
      <dsp:spPr>
        <a:xfrm>
          <a:off x="0" y="1735380"/>
          <a:ext cx="10378440" cy="433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Multiple levels of PIN Codes can be set. e.g. Janitor/ Supervisor/ Manager</a:t>
          </a:r>
        </a:p>
      </dsp:txBody>
      <dsp:txXfrm>
        <a:off x="0" y="1735380"/>
        <a:ext cx="10378440" cy="433726"/>
      </dsp:txXfrm>
    </dsp:sp>
    <dsp:sp modelId="{86B92D38-EC9F-C341-A555-E69F879E21F7}">
      <dsp:nvSpPr>
        <dsp:cNvPr id="0" name=""/>
        <dsp:cNvSpPr/>
      </dsp:nvSpPr>
      <dsp:spPr>
        <a:xfrm>
          <a:off x="0" y="2169107"/>
          <a:ext cx="103784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A6E7F4-4182-2B46-AD64-194A14B12100}">
      <dsp:nvSpPr>
        <dsp:cNvPr id="0" name=""/>
        <dsp:cNvSpPr/>
      </dsp:nvSpPr>
      <dsp:spPr>
        <a:xfrm>
          <a:off x="0" y="2169107"/>
          <a:ext cx="10378440" cy="433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Displays last (7) days events</a:t>
          </a:r>
        </a:p>
      </dsp:txBody>
      <dsp:txXfrm>
        <a:off x="0" y="2169107"/>
        <a:ext cx="10378440" cy="433726"/>
      </dsp:txXfrm>
    </dsp:sp>
    <dsp:sp modelId="{EA7A2B41-54B9-7344-A372-12F9779CCF82}">
      <dsp:nvSpPr>
        <dsp:cNvPr id="0" name=""/>
        <dsp:cNvSpPr/>
      </dsp:nvSpPr>
      <dsp:spPr>
        <a:xfrm>
          <a:off x="0" y="2602833"/>
          <a:ext cx="103784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5BE38E-D258-284A-B58A-1CE65D5BFD6D}">
      <dsp:nvSpPr>
        <dsp:cNvPr id="0" name=""/>
        <dsp:cNvSpPr/>
      </dsp:nvSpPr>
      <dsp:spPr>
        <a:xfrm>
          <a:off x="0" y="2602833"/>
          <a:ext cx="10378440" cy="433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SD Card Slot</a:t>
          </a:r>
        </a:p>
      </dsp:txBody>
      <dsp:txXfrm>
        <a:off x="0" y="2602833"/>
        <a:ext cx="10378440" cy="433726"/>
      </dsp:txXfrm>
    </dsp:sp>
    <dsp:sp modelId="{82ECCFFF-FB36-4A4F-8480-2B60D1B5E9D0}">
      <dsp:nvSpPr>
        <dsp:cNvPr id="0" name=""/>
        <dsp:cNvSpPr/>
      </dsp:nvSpPr>
      <dsp:spPr>
        <a:xfrm>
          <a:off x="0" y="3036559"/>
          <a:ext cx="103784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3F883B-955E-1443-8CD0-FB1BE97AA600}">
      <dsp:nvSpPr>
        <dsp:cNvPr id="0" name=""/>
        <dsp:cNvSpPr/>
      </dsp:nvSpPr>
      <dsp:spPr>
        <a:xfrm>
          <a:off x="0" y="3036559"/>
          <a:ext cx="10378440" cy="433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Can show loading diagrams or videos</a:t>
          </a:r>
        </a:p>
      </dsp:txBody>
      <dsp:txXfrm>
        <a:off x="0" y="3036559"/>
        <a:ext cx="10378440" cy="433726"/>
      </dsp:txXfrm>
    </dsp:sp>
    <dsp:sp modelId="{A88E505A-8A05-6C4C-8A9E-B0F1F0A9E9C0}">
      <dsp:nvSpPr>
        <dsp:cNvPr id="0" name=""/>
        <dsp:cNvSpPr/>
      </dsp:nvSpPr>
      <dsp:spPr>
        <a:xfrm>
          <a:off x="0" y="3470285"/>
          <a:ext cx="103784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CDE1D5-1B95-EB46-92F5-353475B02AFF}">
      <dsp:nvSpPr>
        <dsp:cNvPr id="0" name=""/>
        <dsp:cNvSpPr/>
      </dsp:nvSpPr>
      <dsp:spPr>
        <a:xfrm>
          <a:off x="0" y="3470285"/>
          <a:ext cx="10378440" cy="433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Fully programmable using Graphic User Interface ( GUI) – For use in Hospitals and Care Homes</a:t>
          </a:r>
        </a:p>
      </dsp:txBody>
      <dsp:txXfrm>
        <a:off x="0" y="3470285"/>
        <a:ext cx="10378440" cy="4337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4EA562-49B0-0540-A7C0-BD1CD59F6B62}">
      <dsp:nvSpPr>
        <dsp:cNvPr id="0" name=""/>
        <dsp:cNvSpPr/>
      </dsp:nvSpPr>
      <dsp:spPr>
        <a:xfrm>
          <a:off x="0" y="476"/>
          <a:ext cx="1037844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B6B7612-F901-2642-B08C-07C376C2BE65}">
      <dsp:nvSpPr>
        <dsp:cNvPr id="0" name=""/>
        <dsp:cNvSpPr/>
      </dsp:nvSpPr>
      <dsp:spPr>
        <a:xfrm>
          <a:off x="0" y="476"/>
          <a:ext cx="10378440" cy="390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Displays periodic dispenser activity</a:t>
          </a:r>
        </a:p>
      </dsp:txBody>
      <dsp:txXfrm>
        <a:off x="0" y="476"/>
        <a:ext cx="10378440" cy="390353"/>
      </dsp:txXfrm>
    </dsp:sp>
    <dsp:sp modelId="{2BED2C5E-0CD2-F749-AF14-D58AC9F3D3CD}">
      <dsp:nvSpPr>
        <dsp:cNvPr id="0" name=""/>
        <dsp:cNvSpPr/>
      </dsp:nvSpPr>
      <dsp:spPr>
        <a:xfrm>
          <a:off x="0" y="390830"/>
          <a:ext cx="1037844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4CECFFD-70EC-6641-84F1-6FE6110624D8}">
      <dsp:nvSpPr>
        <dsp:cNvPr id="0" name=""/>
        <dsp:cNvSpPr/>
      </dsp:nvSpPr>
      <dsp:spPr>
        <a:xfrm>
          <a:off x="0" y="390830"/>
          <a:ext cx="10378440" cy="390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Displays periodic janitor activity</a:t>
          </a:r>
        </a:p>
      </dsp:txBody>
      <dsp:txXfrm>
        <a:off x="0" y="390830"/>
        <a:ext cx="10378440" cy="390353"/>
      </dsp:txXfrm>
    </dsp:sp>
    <dsp:sp modelId="{152E5767-A78A-284D-833E-1771A1D89092}">
      <dsp:nvSpPr>
        <dsp:cNvPr id="0" name=""/>
        <dsp:cNvSpPr/>
      </dsp:nvSpPr>
      <dsp:spPr>
        <a:xfrm>
          <a:off x="0" y="781183"/>
          <a:ext cx="1037844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085E8E4-7C83-0043-8079-8C2EDF223A5D}">
      <dsp:nvSpPr>
        <dsp:cNvPr id="0" name=""/>
        <dsp:cNvSpPr/>
      </dsp:nvSpPr>
      <dsp:spPr>
        <a:xfrm>
          <a:off x="0" y="781183"/>
          <a:ext cx="10378440" cy="390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Monitors and records waste of consumables (if changed too early)</a:t>
          </a:r>
        </a:p>
      </dsp:txBody>
      <dsp:txXfrm>
        <a:off x="0" y="781183"/>
        <a:ext cx="10378440" cy="390353"/>
      </dsp:txXfrm>
    </dsp:sp>
    <dsp:sp modelId="{285418A8-3F7C-0D4D-B894-CC5600E24B36}">
      <dsp:nvSpPr>
        <dsp:cNvPr id="0" name=""/>
        <dsp:cNvSpPr/>
      </dsp:nvSpPr>
      <dsp:spPr>
        <a:xfrm>
          <a:off x="0" y="1171537"/>
          <a:ext cx="1037844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5DD78D0-A035-0647-A4A9-0BFD026735DD}">
      <dsp:nvSpPr>
        <dsp:cNvPr id="0" name=""/>
        <dsp:cNvSpPr/>
      </dsp:nvSpPr>
      <dsp:spPr>
        <a:xfrm>
          <a:off x="0" y="1171537"/>
          <a:ext cx="10378440" cy="390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Communicates with remote devices (server, smart phone, computer)</a:t>
          </a:r>
        </a:p>
      </dsp:txBody>
      <dsp:txXfrm>
        <a:off x="0" y="1171537"/>
        <a:ext cx="10378440" cy="390353"/>
      </dsp:txXfrm>
    </dsp:sp>
    <dsp:sp modelId="{8E910745-F2DC-E544-A4DB-B074F312F706}">
      <dsp:nvSpPr>
        <dsp:cNvPr id="0" name=""/>
        <dsp:cNvSpPr/>
      </dsp:nvSpPr>
      <dsp:spPr>
        <a:xfrm>
          <a:off x="0" y="1561890"/>
          <a:ext cx="1037844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279D9B4-B871-4344-8C81-229C5D7A230F}">
      <dsp:nvSpPr>
        <dsp:cNvPr id="0" name=""/>
        <dsp:cNvSpPr/>
      </dsp:nvSpPr>
      <dsp:spPr>
        <a:xfrm>
          <a:off x="0" y="1561890"/>
          <a:ext cx="10378440" cy="390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Monitors and displays Toilet Cubicle usage</a:t>
          </a:r>
        </a:p>
      </dsp:txBody>
      <dsp:txXfrm>
        <a:off x="0" y="1561890"/>
        <a:ext cx="10378440" cy="390353"/>
      </dsp:txXfrm>
    </dsp:sp>
    <dsp:sp modelId="{06AEA1EA-392F-F949-82DD-C989AE16B8E7}">
      <dsp:nvSpPr>
        <dsp:cNvPr id="0" name=""/>
        <dsp:cNvSpPr/>
      </dsp:nvSpPr>
      <dsp:spPr>
        <a:xfrm>
          <a:off x="0" y="1952243"/>
          <a:ext cx="1037844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7FEC454-593D-D643-80AD-8458523ADC2D}">
      <dsp:nvSpPr>
        <dsp:cNvPr id="0" name=""/>
        <dsp:cNvSpPr/>
      </dsp:nvSpPr>
      <dsp:spPr>
        <a:xfrm>
          <a:off x="0" y="1952244"/>
          <a:ext cx="10378440" cy="390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Can monitor and display number of people who do and do not use a dispenser – helps increase hygiene levels</a:t>
          </a:r>
        </a:p>
      </dsp:txBody>
      <dsp:txXfrm>
        <a:off x="0" y="1952244"/>
        <a:ext cx="10378440" cy="390353"/>
      </dsp:txXfrm>
    </dsp:sp>
    <dsp:sp modelId="{9F8F7A0E-E358-5843-86A4-EEB92EEDF0D6}">
      <dsp:nvSpPr>
        <dsp:cNvPr id="0" name=""/>
        <dsp:cNvSpPr/>
      </dsp:nvSpPr>
      <dsp:spPr>
        <a:xfrm>
          <a:off x="0" y="2342597"/>
          <a:ext cx="1037844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95C1C92-F097-A743-93E0-4EDB77835A9C}">
      <dsp:nvSpPr>
        <dsp:cNvPr id="0" name=""/>
        <dsp:cNvSpPr/>
      </dsp:nvSpPr>
      <dsp:spPr>
        <a:xfrm>
          <a:off x="0" y="2342597"/>
          <a:ext cx="10378440" cy="390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Sponsorship possible on monitor</a:t>
          </a:r>
        </a:p>
      </dsp:txBody>
      <dsp:txXfrm>
        <a:off x="0" y="2342597"/>
        <a:ext cx="10378440" cy="390353"/>
      </dsp:txXfrm>
    </dsp:sp>
    <dsp:sp modelId="{EE4C1353-6B55-6844-A734-19B8F6A8D480}">
      <dsp:nvSpPr>
        <dsp:cNvPr id="0" name=""/>
        <dsp:cNvSpPr/>
      </dsp:nvSpPr>
      <dsp:spPr>
        <a:xfrm>
          <a:off x="0" y="2732950"/>
          <a:ext cx="1037844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E97B5BD-BDC0-994C-96E7-5C9979E3E936}">
      <dsp:nvSpPr>
        <dsp:cNvPr id="0" name=""/>
        <dsp:cNvSpPr/>
      </dsp:nvSpPr>
      <dsp:spPr>
        <a:xfrm>
          <a:off x="0" y="2732950"/>
          <a:ext cx="10378440" cy="390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Advertising on screen via SD card (extra SD card slot)</a:t>
          </a:r>
        </a:p>
      </dsp:txBody>
      <dsp:txXfrm>
        <a:off x="0" y="2732950"/>
        <a:ext cx="10378440" cy="390353"/>
      </dsp:txXfrm>
    </dsp:sp>
    <dsp:sp modelId="{4E50FA74-0CD1-1B44-947F-9D517A7E2B31}">
      <dsp:nvSpPr>
        <dsp:cNvPr id="0" name=""/>
        <dsp:cNvSpPr/>
      </dsp:nvSpPr>
      <dsp:spPr>
        <a:xfrm>
          <a:off x="0" y="3123304"/>
          <a:ext cx="1037844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D9F2E54-E0CE-0D43-B914-5574C3FA4ABA}">
      <dsp:nvSpPr>
        <dsp:cNvPr id="0" name=""/>
        <dsp:cNvSpPr/>
      </dsp:nvSpPr>
      <dsp:spPr>
        <a:xfrm>
          <a:off x="0" y="3123304"/>
          <a:ext cx="10378440" cy="390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Janitor log on and log off using QR Code </a:t>
          </a:r>
        </a:p>
      </dsp:txBody>
      <dsp:txXfrm>
        <a:off x="0" y="3123304"/>
        <a:ext cx="10378440" cy="390353"/>
      </dsp:txXfrm>
    </dsp:sp>
    <dsp:sp modelId="{364FFD48-5BDC-5544-ADF2-BB3F353C4769}">
      <dsp:nvSpPr>
        <dsp:cNvPr id="0" name=""/>
        <dsp:cNvSpPr/>
      </dsp:nvSpPr>
      <dsp:spPr>
        <a:xfrm>
          <a:off x="0" y="3513657"/>
          <a:ext cx="1037844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1ABD7BE-A7AC-3440-98B2-2BDC79BAF360}">
      <dsp:nvSpPr>
        <dsp:cNvPr id="0" name=""/>
        <dsp:cNvSpPr/>
      </dsp:nvSpPr>
      <dsp:spPr>
        <a:xfrm>
          <a:off x="0" y="3513657"/>
          <a:ext cx="10378440" cy="390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LoRa Comms Device fitted</a:t>
          </a:r>
        </a:p>
      </dsp:txBody>
      <dsp:txXfrm>
        <a:off x="0" y="3513657"/>
        <a:ext cx="10378440" cy="3903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0E6579-2D93-8240-B5B9-04B457F30570}" type="datetimeFigureOut">
              <a:rPr lang="en-US" smtClean="0"/>
              <a:t>8/15/23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C7662-5951-D64E-9170-BBDD05D100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41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C7662-5951-D64E-9170-BBDD05D1009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935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=9YGThuUEMic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C7662-5951-D64E-9170-BBDD05D1009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726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C7662-5951-D64E-9170-BBDD05D1009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856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5D5B257-C98E-B0DA-9E3F-C9309303B85D}"/>
              </a:ext>
            </a:extLst>
          </p:cNvPr>
          <p:cNvSpPr/>
          <p:nvPr userDrawn="1"/>
        </p:nvSpPr>
        <p:spPr>
          <a:xfrm>
            <a:off x="9554940" y="2134282"/>
            <a:ext cx="2354071" cy="2273886"/>
          </a:xfrm>
          <a:custGeom>
            <a:avLst/>
            <a:gdLst>
              <a:gd name="connsiteX0" fmla="*/ 1234735 w 2354071"/>
              <a:gd name="connsiteY0" fmla="*/ 614 h 2273886"/>
              <a:gd name="connsiteX1" fmla="*/ 2282741 w 2354071"/>
              <a:gd name="connsiteY1" fmla="*/ 333960 h 2273886"/>
              <a:gd name="connsiteX2" fmla="*/ 1552501 w 2354071"/>
              <a:gd name="connsiteY2" fmla="*/ 2246018 h 2273886"/>
              <a:gd name="connsiteX3" fmla="*/ 73179 w 2354071"/>
              <a:gd name="connsiteY3" fmla="*/ 789465 h 2273886"/>
              <a:gd name="connsiteX4" fmla="*/ 1234735 w 2354071"/>
              <a:gd name="connsiteY4" fmla="*/ 614 h 2273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4071" h="2273886">
                <a:moveTo>
                  <a:pt x="1234735" y="614"/>
                </a:moveTo>
                <a:cubicBezTo>
                  <a:pt x="1706563" y="13081"/>
                  <a:pt x="2159465" y="212581"/>
                  <a:pt x="2282741" y="333960"/>
                </a:cubicBezTo>
                <a:cubicBezTo>
                  <a:pt x="2529295" y="576719"/>
                  <a:pt x="2100380" y="2110538"/>
                  <a:pt x="1552501" y="2246018"/>
                </a:cubicBezTo>
                <a:cubicBezTo>
                  <a:pt x="1004623" y="2381498"/>
                  <a:pt x="-324776" y="2042968"/>
                  <a:pt x="73179" y="789465"/>
                </a:cubicBezTo>
                <a:cubicBezTo>
                  <a:pt x="272156" y="162713"/>
                  <a:pt x="762908" y="-11852"/>
                  <a:pt x="1234735" y="614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1F3B831-39D2-F3BA-A6AA-9E6F43CE56B3}"/>
              </a:ext>
            </a:extLst>
          </p:cNvPr>
          <p:cNvSpPr/>
          <p:nvPr userDrawn="1"/>
        </p:nvSpPr>
        <p:spPr>
          <a:xfrm>
            <a:off x="7174107" y="555951"/>
            <a:ext cx="4115992" cy="3687882"/>
          </a:xfrm>
          <a:custGeom>
            <a:avLst/>
            <a:gdLst>
              <a:gd name="connsiteX0" fmla="*/ 2095480 w 4115992"/>
              <a:gd name="connsiteY0" fmla="*/ 1594 h 3687882"/>
              <a:gd name="connsiteX1" fmla="*/ 3212545 w 4115992"/>
              <a:gd name="connsiteY1" fmla="*/ 237897 h 3687882"/>
              <a:gd name="connsiteX2" fmla="*/ 3613312 w 4115992"/>
              <a:gd name="connsiteY2" fmla="*/ 3637982 h 3687882"/>
              <a:gd name="connsiteX3" fmla="*/ 13818 w 4115992"/>
              <a:gd name="connsiteY3" fmla="*/ 1294433 h 3687882"/>
              <a:gd name="connsiteX4" fmla="*/ 2095480 w 4115992"/>
              <a:gd name="connsiteY4" fmla="*/ 1594 h 3687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5992" h="3687882">
                <a:moveTo>
                  <a:pt x="2095480" y="1594"/>
                </a:moveTo>
                <a:cubicBezTo>
                  <a:pt x="2558738" y="-12214"/>
                  <a:pt x="2980502" y="63487"/>
                  <a:pt x="3212545" y="237897"/>
                </a:cubicBezTo>
                <a:cubicBezTo>
                  <a:pt x="3955083" y="796011"/>
                  <a:pt x="4599491" y="3291774"/>
                  <a:pt x="3613312" y="3637982"/>
                </a:cubicBezTo>
                <a:cubicBezTo>
                  <a:pt x="2627132" y="3984191"/>
                  <a:pt x="242913" y="2456409"/>
                  <a:pt x="13818" y="1294433"/>
                </a:cubicBezTo>
                <a:cubicBezTo>
                  <a:pt x="-143685" y="495575"/>
                  <a:pt x="1076313" y="31973"/>
                  <a:pt x="2095480" y="159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A72116D-6F86-BD64-4466-FC5B3E593B08}"/>
              </a:ext>
            </a:extLst>
          </p:cNvPr>
          <p:cNvSpPr/>
          <p:nvPr userDrawn="1"/>
        </p:nvSpPr>
        <p:spPr>
          <a:xfrm>
            <a:off x="7143263" y="4108165"/>
            <a:ext cx="1880411" cy="1898594"/>
          </a:xfrm>
          <a:custGeom>
            <a:avLst/>
            <a:gdLst>
              <a:gd name="connsiteX0" fmla="*/ 831964 w 1880411"/>
              <a:gd name="connsiteY0" fmla="*/ 1 h 1898594"/>
              <a:gd name="connsiteX1" fmla="*/ 1624530 w 1880411"/>
              <a:gd name="connsiteY1" fmla="*/ 228196 h 1898594"/>
              <a:gd name="connsiteX2" fmla="*/ 1527767 w 1880411"/>
              <a:gd name="connsiteY2" fmla="*/ 1893513 h 1898594"/>
              <a:gd name="connsiteX3" fmla="*/ 70 w 1880411"/>
              <a:gd name="connsiteY3" fmla="*/ 463167 h 1898594"/>
              <a:gd name="connsiteX4" fmla="*/ 831964 w 1880411"/>
              <a:gd name="connsiteY4" fmla="*/ 1 h 189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0411" h="1898594">
                <a:moveTo>
                  <a:pt x="831964" y="1"/>
                </a:moveTo>
                <a:cubicBezTo>
                  <a:pt x="1159479" y="-120"/>
                  <a:pt x="1489430" y="83433"/>
                  <a:pt x="1624530" y="228196"/>
                </a:cubicBezTo>
                <a:cubicBezTo>
                  <a:pt x="1933330" y="559082"/>
                  <a:pt x="2030335" y="1811248"/>
                  <a:pt x="1527767" y="1893513"/>
                </a:cubicBezTo>
                <a:cubicBezTo>
                  <a:pt x="1025200" y="1975779"/>
                  <a:pt x="11204" y="1040120"/>
                  <a:pt x="70" y="463167"/>
                </a:cubicBezTo>
                <a:cubicBezTo>
                  <a:pt x="-6193" y="138631"/>
                  <a:pt x="410873" y="157"/>
                  <a:pt x="831964" y="1"/>
                </a:cubicBezTo>
                <a:close/>
              </a:path>
            </a:pathLst>
          </a:cu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6384" y="1774335"/>
            <a:ext cx="6016752" cy="1883664"/>
          </a:xfrm>
        </p:spPr>
        <p:txBody>
          <a:bodyPr lIns="91440" tIns="45720" rIns="91440" bIns="45720" anchor="b">
            <a:noAutofit/>
          </a:bodyPr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6384" y="4133668"/>
            <a:ext cx="6016752" cy="466344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32690B4-57BF-C0BE-FA3C-73FE216F0B82}"/>
              </a:ext>
            </a:extLst>
          </p:cNvPr>
          <p:cNvGrpSpPr/>
          <p:nvPr userDrawn="1"/>
        </p:nvGrpSpPr>
        <p:grpSpPr>
          <a:xfrm>
            <a:off x="855739" y="3736017"/>
            <a:ext cx="4949109" cy="147360"/>
            <a:chOff x="3862913" y="5584851"/>
            <a:chExt cx="3422601" cy="14736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483EB04-C33A-D643-DD44-2E8C3C612F33}"/>
                </a:ext>
              </a:extLst>
            </p:cNvPr>
            <p:cNvSpPr/>
            <p:nvPr/>
          </p:nvSpPr>
          <p:spPr>
            <a:xfrm>
              <a:off x="3897354" y="5609493"/>
              <a:ext cx="661045" cy="10784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4EC4960-3667-21EF-9D96-D0357F9D5B70}"/>
                </a:ext>
              </a:extLst>
            </p:cNvPr>
            <p:cNvSpPr/>
            <p:nvPr/>
          </p:nvSpPr>
          <p:spPr>
            <a:xfrm>
              <a:off x="5222038" y="5613190"/>
              <a:ext cx="661045" cy="10784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2AA39EB-8982-D84E-84D7-9AC369FCB451}"/>
                </a:ext>
              </a:extLst>
            </p:cNvPr>
            <p:cNvSpPr/>
            <p:nvPr/>
          </p:nvSpPr>
          <p:spPr>
            <a:xfrm>
              <a:off x="6544127" y="5604473"/>
              <a:ext cx="661045" cy="10784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064C83F-E8F6-A0DF-E60F-A0AF0B0C72B7}"/>
                </a:ext>
              </a:extLst>
            </p:cNvPr>
            <p:cNvSpPr/>
            <p:nvPr/>
          </p:nvSpPr>
          <p:spPr>
            <a:xfrm>
              <a:off x="5883081" y="5602319"/>
              <a:ext cx="661045" cy="1078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FE9D1C1-CC9B-F1C1-7498-F913E559E119}"/>
                </a:ext>
              </a:extLst>
            </p:cNvPr>
            <p:cNvSpPr/>
            <p:nvPr/>
          </p:nvSpPr>
          <p:spPr>
            <a:xfrm>
              <a:off x="4559264" y="5609493"/>
              <a:ext cx="661045" cy="10784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DF4EF94-285C-826B-4425-3849E693C587}"/>
                </a:ext>
              </a:extLst>
            </p:cNvPr>
            <p:cNvSpPr/>
            <p:nvPr/>
          </p:nvSpPr>
          <p:spPr>
            <a:xfrm>
              <a:off x="3862913" y="5584851"/>
              <a:ext cx="3420960" cy="54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9C3254F-05F6-4396-9DC0-8191AAC00760}"/>
                </a:ext>
              </a:extLst>
            </p:cNvPr>
            <p:cNvSpPr/>
            <p:nvPr/>
          </p:nvSpPr>
          <p:spPr>
            <a:xfrm>
              <a:off x="3864554" y="5677949"/>
              <a:ext cx="3420960" cy="54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287B9F6A-0CB7-4B45-9ADB-F3C42D9441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81154" y="1065229"/>
            <a:ext cx="4838886" cy="4396060"/>
          </a:xfrm>
          <a:custGeom>
            <a:avLst/>
            <a:gdLst>
              <a:gd name="connsiteX0" fmla="*/ 2849362 w 4838886"/>
              <a:gd name="connsiteY0" fmla="*/ 329 h 4396060"/>
              <a:gd name="connsiteX1" fmla="*/ 3053469 w 4838886"/>
              <a:gd name="connsiteY1" fmla="*/ 32123 h 4396060"/>
              <a:gd name="connsiteX2" fmla="*/ 4034466 w 4838886"/>
              <a:gd name="connsiteY2" fmla="*/ 3833389 h 4396060"/>
              <a:gd name="connsiteX3" fmla="*/ 8680 w 4838886"/>
              <a:gd name="connsiteY3" fmla="*/ 2421584 h 4396060"/>
              <a:gd name="connsiteX4" fmla="*/ 2849362 w 4838886"/>
              <a:gd name="connsiteY4" fmla="*/ 329 h 4396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8886" h="4396060">
                <a:moveTo>
                  <a:pt x="2849362" y="329"/>
                </a:moveTo>
                <a:cubicBezTo>
                  <a:pt x="2921387" y="2240"/>
                  <a:pt x="2989709" y="12527"/>
                  <a:pt x="3053469" y="32123"/>
                </a:cubicBezTo>
                <a:cubicBezTo>
                  <a:pt x="4073625" y="345656"/>
                  <a:pt x="5899598" y="2188300"/>
                  <a:pt x="4034466" y="3833389"/>
                </a:cubicBezTo>
                <a:cubicBezTo>
                  <a:pt x="2169335" y="5478478"/>
                  <a:pt x="172179" y="3055128"/>
                  <a:pt x="8680" y="2421584"/>
                </a:cubicBezTo>
                <a:cubicBezTo>
                  <a:pt x="-144600" y="1827637"/>
                  <a:pt x="1768983" y="-28337"/>
                  <a:pt x="2849362" y="32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Text Placeholder 39">
            <a:extLst>
              <a:ext uri="{FF2B5EF4-FFF2-40B4-BE49-F238E27FC236}">
                <a16:creationId xmlns:a16="http://schemas.microsoft.com/office/drawing/2014/main" id="{F3C46320-935E-5B4D-560B-5D1677F21D4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6383" y="4505372"/>
            <a:ext cx="6016751" cy="448056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5B64416-8A49-6E46-BB33-2F2110AF7A58}"/>
              </a:ext>
            </a:extLst>
          </p:cNvPr>
          <p:cNvSpPr/>
          <p:nvPr userDrawn="1"/>
        </p:nvSpPr>
        <p:spPr>
          <a:xfrm>
            <a:off x="1789369" y="210606"/>
            <a:ext cx="4014822" cy="2831433"/>
          </a:xfrm>
          <a:custGeom>
            <a:avLst/>
            <a:gdLst>
              <a:gd name="connsiteX0" fmla="*/ 2158295 w 4014822"/>
              <a:gd name="connsiteY0" fmla="*/ 28 h 2831433"/>
              <a:gd name="connsiteX1" fmla="*/ 3821927 w 4014822"/>
              <a:gd name="connsiteY1" fmla="*/ 451707 h 2831433"/>
              <a:gd name="connsiteX2" fmla="*/ 2116392 w 4014822"/>
              <a:gd name="connsiteY2" fmla="*/ 2831372 h 2831433"/>
              <a:gd name="connsiteX3" fmla="*/ 94181 w 4014822"/>
              <a:gd name="connsiteY3" fmla="*/ 648689 h 2831433"/>
              <a:gd name="connsiteX4" fmla="*/ 2158295 w 4014822"/>
              <a:gd name="connsiteY4" fmla="*/ 28 h 2831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4822" h="2831433">
                <a:moveTo>
                  <a:pt x="2158295" y="28"/>
                </a:moveTo>
                <a:cubicBezTo>
                  <a:pt x="2835060" y="2310"/>
                  <a:pt x="3491267" y="145999"/>
                  <a:pt x="3821927" y="451707"/>
                </a:cubicBezTo>
                <a:cubicBezTo>
                  <a:pt x="4577720" y="1150467"/>
                  <a:pt x="2923612" y="2843173"/>
                  <a:pt x="2116392" y="2831372"/>
                </a:cubicBezTo>
                <a:cubicBezTo>
                  <a:pt x="1309172" y="2819570"/>
                  <a:pt x="-421159" y="1396727"/>
                  <a:pt x="94181" y="648689"/>
                </a:cubicBezTo>
                <a:cubicBezTo>
                  <a:pt x="384060" y="227917"/>
                  <a:pt x="1288169" y="-2905"/>
                  <a:pt x="2158295" y="28"/>
                </a:cubicBezTo>
                <a:close/>
              </a:path>
            </a:pathLst>
          </a:cu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701AB8A-21AD-B0F6-6FF0-D9EAE5D057D2}"/>
              </a:ext>
            </a:extLst>
          </p:cNvPr>
          <p:cNvSpPr/>
          <p:nvPr userDrawn="1"/>
        </p:nvSpPr>
        <p:spPr>
          <a:xfrm>
            <a:off x="3317065" y="327525"/>
            <a:ext cx="4310951" cy="2435326"/>
          </a:xfrm>
          <a:custGeom>
            <a:avLst/>
            <a:gdLst>
              <a:gd name="connsiteX0" fmla="*/ 495174 w 4310951"/>
              <a:gd name="connsiteY0" fmla="*/ 362 h 2435326"/>
              <a:gd name="connsiteX1" fmla="*/ 920158 w 4310951"/>
              <a:gd name="connsiteY1" fmla="*/ 105891 h 2435326"/>
              <a:gd name="connsiteX2" fmla="*/ 4180406 w 4310951"/>
              <a:gd name="connsiteY2" fmla="*/ 480943 h 2435326"/>
              <a:gd name="connsiteX3" fmla="*/ 2495563 w 4310951"/>
              <a:gd name="connsiteY3" fmla="*/ 2419118 h 2435326"/>
              <a:gd name="connsiteX4" fmla="*/ 495174 w 4310951"/>
              <a:gd name="connsiteY4" fmla="*/ 362 h 243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0951" h="2435326">
                <a:moveTo>
                  <a:pt x="495174" y="362"/>
                </a:moveTo>
                <a:cubicBezTo>
                  <a:pt x="614244" y="4112"/>
                  <a:pt x="755611" y="37187"/>
                  <a:pt x="920158" y="105891"/>
                </a:cubicBezTo>
                <a:cubicBezTo>
                  <a:pt x="2675326" y="838735"/>
                  <a:pt x="3610717" y="-408443"/>
                  <a:pt x="4180406" y="480943"/>
                </a:cubicBezTo>
                <a:cubicBezTo>
                  <a:pt x="4750095" y="1370329"/>
                  <a:pt x="3320003" y="2351857"/>
                  <a:pt x="2495563" y="2419118"/>
                </a:cubicBezTo>
                <a:cubicBezTo>
                  <a:pt x="276728" y="2668175"/>
                  <a:pt x="-655832" y="-35888"/>
                  <a:pt x="495174" y="3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8287F595-3431-850B-1A46-68302973CC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2001" cy="2655151"/>
          </a:xfrm>
          <a:custGeom>
            <a:avLst/>
            <a:gdLst>
              <a:gd name="connsiteX0" fmla="*/ 0 w 12192001"/>
              <a:gd name="connsiteY0" fmla="*/ 0 h 2655151"/>
              <a:gd name="connsiteX1" fmla="*/ 3 w 12192001"/>
              <a:gd name="connsiteY1" fmla="*/ 0 h 2655151"/>
              <a:gd name="connsiteX2" fmla="*/ 3 w 12192001"/>
              <a:gd name="connsiteY2" fmla="*/ 684 h 2655151"/>
              <a:gd name="connsiteX3" fmla="*/ 12192001 w 12192001"/>
              <a:gd name="connsiteY3" fmla="*/ 684 h 2655151"/>
              <a:gd name="connsiteX4" fmla="*/ 12192001 w 12192001"/>
              <a:gd name="connsiteY4" fmla="*/ 2407911 h 2655151"/>
              <a:gd name="connsiteX5" fmla="*/ 12191530 w 12192001"/>
              <a:gd name="connsiteY5" fmla="*/ 2407919 h 2655151"/>
              <a:gd name="connsiteX6" fmla="*/ 11594288 w 12192001"/>
              <a:gd name="connsiteY6" fmla="*/ 2482798 h 2655151"/>
              <a:gd name="connsiteX7" fmla="*/ 8040907 w 12192001"/>
              <a:gd name="connsiteY7" fmla="*/ 2486905 h 2655151"/>
              <a:gd name="connsiteX8" fmla="*/ 7786272 w 12192001"/>
              <a:gd name="connsiteY8" fmla="*/ 2448495 h 2655151"/>
              <a:gd name="connsiteX9" fmla="*/ 7777580 w 12192001"/>
              <a:gd name="connsiteY9" fmla="*/ 2445658 h 2655151"/>
              <a:gd name="connsiteX10" fmla="*/ 6489657 w 12192001"/>
              <a:gd name="connsiteY10" fmla="*/ 2249648 h 2655151"/>
              <a:gd name="connsiteX11" fmla="*/ 5190288 w 12192001"/>
              <a:gd name="connsiteY11" fmla="*/ 2280694 h 2655151"/>
              <a:gd name="connsiteX12" fmla="*/ 4860723 w 12192001"/>
              <a:gd name="connsiteY12" fmla="*/ 2317751 h 2655151"/>
              <a:gd name="connsiteX13" fmla="*/ 4637970 w 12192001"/>
              <a:gd name="connsiteY13" fmla="*/ 2355635 h 2655151"/>
              <a:gd name="connsiteX14" fmla="*/ 4481399 w 12192001"/>
              <a:gd name="connsiteY14" fmla="*/ 2371393 h 2655151"/>
              <a:gd name="connsiteX15" fmla="*/ 4194516 w 12192001"/>
              <a:gd name="connsiteY15" fmla="*/ 2417596 h 2655151"/>
              <a:gd name="connsiteX16" fmla="*/ 49281 w 12192001"/>
              <a:gd name="connsiteY16" fmla="*/ 2332426 h 2655151"/>
              <a:gd name="connsiteX17" fmla="*/ 0 w 12192001"/>
              <a:gd name="connsiteY17" fmla="*/ 2327645 h 26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192001" h="2655151">
                <a:moveTo>
                  <a:pt x="0" y="0"/>
                </a:moveTo>
                <a:lnTo>
                  <a:pt x="3" y="0"/>
                </a:lnTo>
                <a:lnTo>
                  <a:pt x="3" y="684"/>
                </a:lnTo>
                <a:lnTo>
                  <a:pt x="12192001" y="684"/>
                </a:lnTo>
                <a:lnTo>
                  <a:pt x="12192001" y="2407911"/>
                </a:lnTo>
                <a:lnTo>
                  <a:pt x="12191530" y="2407919"/>
                </a:lnTo>
                <a:cubicBezTo>
                  <a:pt x="12021090" y="2415907"/>
                  <a:pt x="11822558" y="2440015"/>
                  <a:pt x="11594288" y="2482798"/>
                </a:cubicBezTo>
                <a:cubicBezTo>
                  <a:pt x="9971023" y="2787039"/>
                  <a:pt x="8884607" y="2623170"/>
                  <a:pt x="8040907" y="2486905"/>
                </a:cubicBezTo>
                <a:lnTo>
                  <a:pt x="7786272" y="2448495"/>
                </a:lnTo>
                <a:lnTo>
                  <a:pt x="7777580" y="2445658"/>
                </a:lnTo>
                <a:cubicBezTo>
                  <a:pt x="7400112" y="2345342"/>
                  <a:pt x="6970600" y="2275839"/>
                  <a:pt x="6489657" y="2249648"/>
                </a:cubicBezTo>
                <a:cubicBezTo>
                  <a:pt x="6091638" y="2227973"/>
                  <a:pt x="5658398" y="2235960"/>
                  <a:pt x="5190288" y="2280694"/>
                </a:cubicBezTo>
                <a:cubicBezTo>
                  <a:pt x="5085558" y="2288947"/>
                  <a:pt x="4975260" y="2301404"/>
                  <a:pt x="4860723" y="2317751"/>
                </a:cubicBezTo>
                <a:lnTo>
                  <a:pt x="4637970" y="2355635"/>
                </a:lnTo>
                <a:lnTo>
                  <a:pt x="4481399" y="2371393"/>
                </a:lnTo>
                <a:cubicBezTo>
                  <a:pt x="4391550" y="2383254"/>
                  <a:pt x="4295971" y="2398581"/>
                  <a:pt x="4194516" y="2417596"/>
                </a:cubicBezTo>
                <a:cubicBezTo>
                  <a:pt x="2165435" y="2797896"/>
                  <a:pt x="975184" y="2446774"/>
                  <a:pt x="49281" y="2332426"/>
                </a:cubicBezTo>
                <a:lnTo>
                  <a:pt x="0" y="232764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1051560"/>
            <a:ext cx="8101584" cy="1325563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5528" y="3364992"/>
            <a:ext cx="4736592" cy="466344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5528" y="3877056"/>
            <a:ext cx="4736592" cy="1901952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92824" y="3364992"/>
            <a:ext cx="4736592" cy="466344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92824" y="3877056"/>
            <a:ext cx="4736592" cy="1901952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7D252A-6B69-E514-26A6-1C3086E23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1732" y="6231541"/>
            <a:ext cx="377576" cy="346860"/>
          </a:xfrm>
          <a:custGeom>
            <a:avLst/>
            <a:gdLst>
              <a:gd name="connsiteX0" fmla="*/ 207164 w 377576"/>
              <a:gd name="connsiteY0" fmla="*/ 451 h 346860"/>
              <a:gd name="connsiteX1" fmla="*/ 333607 w 377576"/>
              <a:gd name="connsiteY1" fmla="*/ 282909 h 346860"/>
              <a:gd name="connsiteX2" fmla="*/ 2098 w 377576"/>
              <a:gd name="connsiteY2" fmla="*/ 226361 h 346860"/>
              <a:gd name="connsiteX3" fmla="*/ 207164 w 377576"/>
              <a:gd name="connsiteY3" fmla="*/ 451 h 346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576" h="346860">
                <a:moveTo>
                  <a:pt x="207164" y="451"/>
                </a:moveTo>
                <a:cubicBezTo>
                  <a:pt x="290586" y="11344"/>
                  <a:pt x="456827" y="130428"/>
                  <a:pt x="333607" y="282909"/>
                </a:cubicBezTo>
                <a:cubicBezTo>
                  <a:pt x="210386" y="435390"/>
                  <a:pt x="23172" y="273437"/>
                  <a:pt x="2098" y="226361"/>
                </a:cubicBezTo>
                <a:cubicBezTo>
                  <a:pt x="-18976" y="179285"/>
                  <a:pt x="123742" y="-10441"/>
                  <a:pt x="207164" y="451"/>
                </a:cubicBezTo>
                <a:close/>
              </a:path>
            </a:pathLst>
          </a:custGeom>
          <a:ln>
            <a:solidFill>
              <a:schemeClr val="accent4"/>
            </a:solidFill>
          </a:ln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Footer Placeholder 5">
            <a:extLst>
              <a:ext uri="{FF2B5EF4-FFF2-40B4-BE49-F238E27FC236}">
                <a16:creationId xmlns:a16="http://schemas.microsoft.com/office/drawing/2014/main" id="{50138E35-2473-A805-FD57-ACB7C55E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192" y="6281928"/>
            <a:ext cx="2450592" cy="27432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C66C81F-38A6-E13C-358A-CF2B70477129}"/>
              </a:ext>
            </a:extLst>
          </p:cNvPr>
          <p:cNvSpPr/>
          <p:nvPr userDrawn="1"/>
        </p:nvSpPr>
        <p:spPr>
          <a:xfrm>
            <a:off x="892936" y="2088672"/>
            <a:ext cx="1920247" cy="1937932"/>
          </a:xfrm>
          <a:custGeom>
            <a:avLst/>
            <a:gdLst>
              <a:gd name="connsiteX0" fmla="*/ 952167 w 1920247"/>
              <a:gd name="connsiteY0" fmla="*/ 2069 h 1937932"/>
              <a:gd name="connsiteX1" fmla="*/ 1146020 w 1920247"/>
              <a:gd name="connsiteY1" fmla="*/ 28022 h 1937932"/>
              <a:gd name="connsiteX2" fmla="*/ 1729489 w 1920247"/>
              <a:gd name="connsiteY2" fmla="*/ 1846370 h 1937932"/>
              <a:gd name="connsiteX3" fmla="*/ 54139 w 1920247"/>
              <a:gd name="connsiteY3" fmla="*/ 1404954 h 1937932"/>
              <a:gd name="connsiteX4" fmla="*/ 952167 w 1920247"/>
              <a:gd name="connsiteY4" fmla="*/ 2069 h 1937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247" h="1937932">
                <a:moveTo>
                  <a:pt x="952167" y="2069"/>
                </a:moveTo>
                <a:cubicBezTo>
                  <a:pt x="1013263" y="5702"/>
                  <a:pt x="1077832" y="14185"/>
                  <a:pt x="1146020" y="28022"/>
                </a:cubicBezTo>
                <a:cubicBezTo>
                  <a:pt x="2237027" y="249423"/>
                  <a:pt x="1911469" y="1616882"/>
                  <a:pt x="1729489" y="1846370"/>
                </a:cubicBezTo>
                <a:cubicBezTo>
                  <a:pt x="1547508" y="2075859"/>
                  <a:pt x="217779" y="1853787"/>
                  <a:pt x="54139" y="1404954"/>
                </a:cubicBezTo>
                <a:cubicBezTo>
                  <a:pt x="-99274" y="984173"/>
                  <a:pt x="35730" y="-52428"/>
                  <a:pt x="952167" y="206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53563E9-0102-A23C-8C56-17D20889363C}"/>
              </a:ext>
            </a:extLst>
          </p:cNvPr>
          <p:cNvSpPr/>
          <p:nvPr userDrawn="1"/>
        </p:nvSpPr>
        <p:spPr>
          <a:xfrm>
            <a:off x="3897600" y="2226588"/>
            <a:ext cx="1919274" cy="1896766"/>
          </a:xfrm>
          <a:custGeom>
            <a:avLst/>
            <a:gdLst>
              <a:gd name="connsiteX0" fmla="*/ 950195 w 1919274"/>
              <a:gd name="connsiteY0" fmla="*/ 709 h 1896766"/>
              <a:gd name="connsiteX1" fmla="*/ 1832169 w 1919274"/>
              <a:gd name="connsiteY1" fmla="*/ 1069588 h 1896766"/>
              <a:gd name="connsiteX2" fmla="*/ 124282 w 1919274"/>
              <a:gd name="connsiteY2" fmla="*/ 1639242 h 1896766"/>
              <a:gd name="connsiteX3" fmla="*/ 764475 w 1919274"/>
              <a:gd name="connsiteY3" fmla="*/ 8116 h 1896766"/>
              <a:gd name="connsiteX4" fmla="*/ 950195 w 1919274"/>
              <a:gd name="connsiteY4" fmla="*/ 709 h 1896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9274" h="1896766">
                <a:moveTo>
                  <a:pt x="950195" y="709"/>
                </a:moveTo>
                <a:cubicBezTo>
                  <a:pt x="1430402" y="15667"/>
                  <a:pt x="2174361" y="270758"/>
                  <a:pt x="1832169" y="1069588"/>
                </a:cubicBezTo>
                <a:cubicBezTo>
                  <a:pt x="1441093" y="1982536"/>
                  <a:pt x="509480" y="2087618"/>
                  <a:pt x="124282" y="1639242"/>
                </a:cubicBezTo>
                <a:cubicBezTo>
                  <a:pt x="-260916" y="1190866"/>
                  <a:pt x="333275" y="62351"/>
                  <a:pt x="764475" y="8116"/>
                </a:cubicBezTo>
                <a:cubicBezTo>
                  <a:pt x="818375" y="1336"/>
                  <a:pt x="881594" y="-1428"/>
                  <a:pt x="950195" y="70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4834079-129A-663C-2867-3DC3792C59A0}"/>
              </a:ext>
            </a:extLst>
          </p:cNvPr>
          <p:cNvSpPr/>
          <p:nvPr userDrawn="1"/>
        </p:nvSpPr>
        <p:spPr>
          <a:xfrm>
            <a:off x="6467965" y="2074736"/>
            <a:ext cx="1934216" cy="2008138"/>
          </a:xfrm>
          <a:custGeom>
            <a:avLst/>
            <a:gdLst>
              <a:gd name="connsiteX0" fmla="*/ 1176955 w 1934216"/>
              <a:gd name="connsiteY0" fmla="*/ 963 h 2008138"/>
              <a:gd name="connsiteX1" fmla="*/ 1467457 w 1934216"/>
              <a:gd name="connsiteY1" fmla="*/ 78222 h 2008138"/>
              <a:gd name="connsiteX2" fmla="*/ 1799669 w 1934216"/>
              <a:gd name="connsiteY2" fmla="*/ 1496056 h 2008138"/>
              <a:gd name="connsiteX3" fmla="*/ 471237 w 1934216"/>
              <a:gd name="connsiteY3" fmla="*/ 1889092 h 2008138"/>
              <a:gd name="connsiteX4" fmla="*/ 78202 w 1934216"/>
              <a:gd name="connsiteY4" fmla="*/ 560659 h 2008138"/>
              <a:gd name="connsiteX5" fmla="*/ 1176955 w 1934216"/>
              <a:gd name="connsiteY5" fmla="*/ 963 h 200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34216" h="2008138">
                <a:moveTo>
                  <a:pt x="1176955" y="963"/>
                </a:moveTo>
                <a:cubicBezTo>
                  <a:pt x="1279614" y="5871"/>
                  <a:pt x="1378325" y="29790"/>
                  <a:pt x="1467457" y="78222"/>
                </a:cubicBezTo>
                <a:cubicBezTo>
                  <a:pt x="1942827" y="336525"/>
                  <a:pt x="2057971" y="1020686"/>
                  <a:pt x="1799669" y="1496056"/>
                </a:cubicBezTo>
                <a:cubicBezTo>
                  <a:pt x="1541366" y="1971426"/>
                  <a:pt x="946607" y="2147394"/>
                  <a:pt x="471237" y="1889092"/>
                </a:cubicBezTo>
                <a:cubicBezTo>
                  <a:pt x="-4133" y="1630789"/>
                  <a:pt x="-87835" y="862471"/>
                  <a:pt x="78202" y="560659"/>
                </a:cubicBezTo>
                <a:cubicBezTo>
                  <a:pt x="213106" y="315438"/>
                  <a:pt x="732098" y="-20303"/>
                  <a:pt x="1176955" y="96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50E1CC6-A15E-1B79-5BB9-92C764498AC6}"/>
              </a:ext>
            </a:extLst>
          </p:cNvPr>
          <p:cNvSpPr/>
          <p:nvPr userDrawn="1"/>
        </p:nvSpPr>
        <p:spPr>
          <a:xfrm>
            <a:off x="9350343" y="2088796"/>
            <a:ext cx="1940255" cy="1874587"/>
          </a:xfrm>
          <a:custGeom>
            <a:avLst/>
            <a:gdLst>
              <a:gd name="connsiteX0" fmla="*/ 769429 w 1940255"/>
              <a:gd name="connsiteY0" fmla="*/ 1 h 1874587"/>
              <a:gd name="connsiteX1" fmla="*/ 1809595 w 1940255"/>
              <a:gd name="connsiteY1" fmla="*/ 336815 h 1874587"/>
              <a:gd name="connsiteX2" fmla="*/ 957221 w 1940255"/>
              <a:gd name="connsiteY2" fmla="*/ 1873566 h 1874587"/>
              <a:gd name="connsiteX3" fmla="*/ 84652 w 1940255"/>
              <a:gd name="connsiteY3" fmla="*/ 174906 h 1874587"/>
              <a:gd name="connsiteX4" fmla="*/ 769429 w 1940255"/>
              <a:gd name="connsiteY4" fmla="*/ 1 h 1874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0255" h="1874587">
                <a:moveTo>
                  <a:pt x="769429" y="1"/>
                </a:moveTo>
                <a:cubicBezTo>
                  <a:pt x="1193227" y="-246"/>
                  <a:pt x="1677555" y="102767"/>
                  <a:pt x="1809595" y="336815"/>
                </a:cubicBezTo>
                <a:cubicBezTo>
                  <a:pt x="2044333" y="752901"/>
                  <a:pt x="2069738" y="1913836"/>
                  <a:pt x="957221" y="1873566"/>
                </a:cubicBezTo>
                <a:cubicBezTo>
                  <a:pt x="-155296" y="1833297"/>
                  <a:pt x="-57411" y="431031"/>
                  <a:pt x="84652" y="174906"/>
                </a:cubicBezTo>
                <a:cubicBezTo>
                  <a:pt x="146804" y="62851"/>
                  <a:pt x="439808" y="193"/>
                  <a:pt x="76942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208EE5-3D2D-AD91-3E4D-4F853F8DB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6EB68C9D-2145-4CC0-9F00-198AA56E38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0054" y="2205433"/>
            <a:ext cx="1920240" cy="2028271"/>
          </a:xfrm>
          <a:custGeom>
            <a:avLst/>
            <a:gdLst>
              <a:gd name="connsiteX0" fmla="*/ 998505 w 1920240"/>
              <a:gd name="connsiteY0" fmla="*/ 0 h 2028271"/>
              <a:gd name="connsiteX1" fmla="*/ 1920240 w 1920240"/>
              <a:gd name="connsiteY1" fmla="*/ 1014136 h 2028271"/>
              <a:gd name="connsiteX2" fmla="*/ 998505 w 1920240"/>
              <a:gd name="connsiteY2" fmla="*/ 2028271 h 2028271"/>
              <a:gd name="connsiteX3" fmla="*/ 0 w 1920240"/>
              <a:gd name="connsiteY3" fmla="*/ 1014136 h 2028271"/>
              <a:gd name="connsiteX4" fmla="*/ 998505 w 1920240"/>
              <a:gd name="connsiteY4" fmla="*/ 0 h 202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240" h="2028271">
                <a:moveTo>
                  <a:pt x="998505" y="0"/>
                </a:moveTo>
                <a:cubicBezTo>
                  <a:pt x="1318545" y="0"/>
                  <a:pt x="1920240" y="454044"/>
                  <a:pt x="1920240" y="1014136"/>
                </a:cubicBezTo>
                <a:cubicBezTo>
                  <a:pt x="1920240" y="1574227"/>
                  <a:pt x="1318545" y="2028271"/>
                  <a:pt x="998505" y="2028271"/>
                </a:cubicBezTo>
                <a:cubicBezTo>
                  <a:pt x="678465" y="2028271"/>
                  <a:pt x="0" y="1719031"/>
                  <a:pt x="0" y="1014136"/>
                </a:cubicBezTo>
                <a:cubicBezTo>
                  <a:pt x="0" y="309240"/>
                  <a:pt x="678465" y="0"/>
                  <a:pt x="99850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974C254A-D1C1-7C23-7A97-D08B5EF74F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76324" y="2178388"/>
            <a:ext cx="2019168" cy="1860145"/>
          </a:xfrm>
          <a:custGeom>
            <a:avLst/>
            <a:gdLst>
              <a:gd name="connsiteX0" fmla="*/ 1075463 w 2019168"/>
              <a:gd name="connsiteY0" fmla="*/ 1079 h 1860145"/>
              <a:gd name="connsiteX1" fmla="*/ 1370094 w 2019168"/>
              <a:gd name="connsiteY1" fmla="*/ 51869 h 1860145"/>
              <a:gd name="connsiteX2" fmla="*/ 1707509 w 2019168"/>
              <a:gd name="connsiteY2" fmla="*/ 1715406 h 1860145"/>
              <a:gd name="connsiteX3" fmla="*/ 2089 w 2019168"/>
              <a:gd name="connsiteY3" fmla="*/ 1133186 h 1860145"/>
              <a:gd name="connsiteX4" fmla="*/ 1075463 w 2019168"/>
              <a:gd name="connsiteY4" fmla="*/ 1079 h 1860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9168" h="1860145">
                <a:moveTo>
                  <a:pt x="1075463" y="1079"/>
                </a:moveTo>
                <a:cubicBezTo>
                  <a:pt x="1169679" y="5250"/>
                  <a:pt x="1268160" y="21623"/>
                  <a:pt x="1370094" y="51869"/>
                </a:cubicBezTo>
                <a:cubicBezTo>
                  <a:pt x="2028402" y="250981"/>
                  <a:pt x="2264123" y="1392311"/>
                  <a:pt x="1707509" y="1715406"/>
                </a:cubicBezTo>
                <a:cubicBezTo>
                  <a:pt x="1150895" y="2038501"/>
                  <a:pt x="44037" y="1810492"/>
                  <a:pt x="2089" y="1133186"/>
                </a:cubicBezTo>
                <a:cubicBezTo>
                  <a:pt x="-34615" y="540543"/>
                  <a:pt x="415947" y="-28120"/>
                  <a:pt x="1075463" y="107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FD22F399-84EB-DA43-D72E-972541FA68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8875" y="2140559"/>
            <a:ext cx="1959193" cy="2066782"/>
          </a:xfrm>
          <a:custGeom>
            <a:avLst/>
            <a:gdLst>
              <a:gd name="connsiteX0" fmla="*/ 990359 w 1959193"/>
              <a:gd name="connsiteY0" fmla="*/ 0 h 2066782"/>
              <a:gd name="connsiteX1" fmla="*/ 1959193 w 1959193"/>
              <a:gd name="connsiteY1" fmla="*/ 1087188 h 2066782"/>
              <a:gd name="connsiteX2" fmla="*/ 979599 w 1959193"/>
              <a:gd name="connsiteY2" fmla="*/ 2066782 h 2066782"/>
              <a:gd name="connsiteX3" fmla="*/ 6 w 1959193"/>
              <a:gd name="connsiteY3" fmla="*/ 1087188 h 2066782"/>
              <a:gd name="connsiteX4" fmla="*/ 990359 w 1959193"/>
              <a:gd name="connsiteY4" fmla="*/ 0 h 206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9193" h="2066782">
                <a:moveTo>
                  <a:pt x="990359" y="0"/>
                </a:moveTo>
                <a:cubicBezTo>
                  <a:pt x="1531373" y="0"/>
                  <a:pt x="1959193" y="546173"/>
                  <a:pt x="1959193" y="1087188"/>
                </a:cubicBezTo>
                <a:cubicBezTo>
                  <a:pt x="1959193" y="1628203"/>
                  <a:pt x="1520614" y="2066782"/>
                  <a:pt x="979599" y="2066782"/>
                </a:cubicBezTo>
                <a:cubicBezTo>
                  <a:pt x="438585" y="2066782"/>
                  <a:pt x="-1787" y="1431651"/>
                  <a:pt x="6" y="1087188"/>
                </a:cubicBezTo>
                <a:cubicBezTo>
                  <a:pt x="1798" y="742725"/>
                  <a:pt x="449344" y="0"/>
                  <a:pt x="99035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293D7505-3D5F-5EC7-DA15-D6C2DF6E286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20110" y="2140558"/>
            <a:ext cx="2163666" cy="2014651"/>
          </a:xfrm>
          <a:custGeom>
            <a:avLst/>
            <a:gdLst>
              <a:gd name="connsiteX0" fmla="*/ 1273408 w 2163666"/>
              <a:gd name="connsiteY0" fmla="*/ 2029 h 2014651"/>
              <a:gd name="connsiteX1" fmla="*/ 1364459 w 2163666"/>
              <a:gd name="connsiteY1" fmla="*/ 19243 h 2014651"/>
              <a:gd name="connsiteX2" fmla="*/ 1803584 w 2163666"/>
              <a:gd name="connsiteY2" fmla="*/ 1720806 h 2014651"/>
              <a:gd name="connsiteX3" fmla="*/ 1517 w 2163666"/>
              <a:gd name="connsiteY3" fmla="*/ 1088839 h 2014651"/>
              <a:gd name="connsiteX4" fmla="*/ 1273408 w 2163666"/>
              <a:gd name="connsiteY4" fmla="*/ 2029 h 2014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3666" h="2014651">
                <a:moveTo>
                  <a:pt x="1273408" y="2029"/>
                </a:moveTo>
                <a:cubicBezTo>
                  <a:pt x="1305447" y="4806"/>
                  <a:pt x="1335918" y="10472"/>
                  <a:pt x="1364459" y="19243"/>
                </a:cubicBezTo>
                <a:cubicBezTo>
                  <a:pt x="1821112" y="159590"/>
                  <a:pt x="2638474" y="984414"/>
                  <a:pt x="1803584" y="1720806"/>
                </a:cubicBezTo>
                <a:cubicBezTo>
                  <a:pt x="968693" y="2457198"/>
                  <a:pt x="46130" y="1643895"/>
                  <a:pt x="1517" y="1088839"/>
                </a:cubicBezTo>
                <a:cubicBezTo>
                  <a:pt x="-40307" y="568475"/>
                  <a:pt x="792832" y="-39632"/>
                  <a:pt x="1273408" y="202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D410CB-8838-F5FE-B127-40EB466A16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734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4AB9408A-B6CD-B62B-A40C-113C980EF1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51468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61463C70-6782-0D6E-7762-61E56776264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4031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E4A9BFDF-CD6B-DB2B-93AB-335CC2AE45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67503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D4374427-D19A-E579-3D78-7A08CED4EE8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734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5" name="Text Placeholder 39">
            <a:extLst>
              <a:ext uri="{FF2B5EF4-FFF2-40B4-BE49-F238E27FC236}">
                <a16:creationId xmlns:a16="http://schemas.microsoft.com/office/drawing/2014/main" id="{1F400EB7-1FDE-3683-C9B4-63413EE5EA4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51468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Text Placeholder 39">
            <a:extLst>
              <a:ext uri="{FF2B5EF4-FFF2-40B4-BE49-F238E27FC236}">
                <a16:creationId xmlns:a16="http://schemas.microsoft.com/office/drawing/2014/main" id="{5D8F7F98-168C-5B0E-F2F8-A4AD7BA597D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64031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C5A299EB-BF79-F241-A67B-AD318037BB5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067503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8" name="Slide Number Placeholder 47">
            <a:extLst>
              <a:ext uri="{FF2B5EF4-FFF2-40B4-BE49-F238E27FC236}">
                <a16:creationId xmlns:a16="http://schemas.microsoft.com/office/drawing/2014/main" id="{B6BC38C4-7EDF-0398-884C-F604FCF7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3726" y="6232422"/>
            <a:ext cx="350913" cy="338960"/>
          </a:xfrm>
          <a:custGeom>
            <a:avLst/>
            <a:gdLst>
              <a:gd name="connsiteX0" fmla="*/ 154845 w 350913"/>
              <a:gd name="connsiteY0" fmla="*/ 22 h 338960"/>
              <a:gd name="connsiteX1" fmla="*/ 340005 w 350913"/>
              <a:gd name="connsiteY1" fmla="*/ 221278 h 338960"/>
              <a:gd name="connsiteX2" fmla="*/ 10634 w 350913"/>
              <a:gd name="connsiteY2" fmla="*/ 289178 h 338960"/>
              <a:gd name="connsiteX3" fmla="*/ 119488 w 350913"/>
              <a:gd name="connsiteY3" fmla="*/ 4155 h 338960"/>
              <a:gd name="connsiteX4" fmla="*/ 154845 w 350913"/>
              <a:gd name="connsiteY4" fmla="*/ 22 h 33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913" h="338960">
                <a:moveTo>
                  <a:pt x="154845" y="22"/>
                </a:moveTo>
                <a:cubicBezTo>
                  <a:pt x="246677" y="-1293"/>
                  <a:pt x="391912" y="57780"/>
                  <a:pt x="340005" y="221278"/>
                </a:cubicBezTo>
                <a:cubicBezTo>
                  <a:pt x="280684" y="408133"/>
                  <a:pt x="47387" y="325365"/>
                  <a:pt x="10634" y="289178"/>
                </a:cubicBezTo>
                <a:cubicBezTo>
                  <a:pt x="-26119" y="252991"/>
                  <a:pt x="37818" y="24351"/>
                  <a:pt x="119488" y="4155"/>
                </a:cubicBezTo>
                <a:cubicBezTo>
                  <a:pt x="129697" y="1631"/>
                  <a:pt x="141726" y="210"/>
                  <a:pt x="154845" y="22"/>
                </a:cubicBezTo>
                <a:close/>
              </a:path>
            </a:pathLst>
          </a:custGeom>
          <a:ln>
            <a:solidFill>
              <a:schemeClr val="accent4"/>
            </a:solidFill>
          </a:ln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Footer Placeholder 5">
            <a:extLst>
              <a:ext uri="{FF2B5EF4-FFF2-40B4-BE49-F238E27FC236}">
                <a16:creationId xmlns:a16="http://schemas.microsoft.com/office/drawing/2014/main" id="{3324246F-F0D6-1940-4C2D-1B0A3C16A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192" y="6281928"/>
            <a:ext cx="2450592" cy="27432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165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50ACB28-E48A-5740-A6D3-E094D17FB09B}"/>
              </a:ext>
            </a:extLst>
          </p:cNvPr>
          <p:cNvSpPr/>
          <p:nvPr userDrawn="1"/>
        </p:nvSpPr>
        <p:spPr>
          <a:xfrm>
            <a:off x="9552576" y="1533655"/>
            <a:ext cx="1394660" cy="1251173"/>
          </a:xfrm>
          <a:custGeom>
            <a:avLst/>
            <a:gdLst>
              <a:gd name="connsiteX0" fmla="*/ 1065214 w 1394660"/>
              <a:gd name="connsiteY0" fmla="*/ 1006 h 1251173"/>
              <a:gd name="connsiteX1" fmla="*/ 1144180 w 1394660"/>
              <a:gd name="connsiteY1" fmla="*/ 2923 h 1251173"/>
              <a:gd name="connsiteX2" fmla="*/ 1143883 w 1394660"/>
              <a:gd name="connsiteY2" fmla="*/ 1151759 h 1251173"/>
              <a:gd name="connsiteX3" fmla="*/ 43 w 1394660"/>
              <a:gd name="connsiteY3" fmla="*/ 917572 h 1251173"/>
              <a:gd name="connsiteX4" fmla="*/ 1065214 w 1394660"/>
              <a:gd name="connsiteY4" fmla="*/ 1006 h 125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4660" h="1251173">
                <a:moveTo>
                  <a:pt x="1065214" y="1006"/>
                </a:moveTo>
                <a:cubicBezTo>
                  <a:pt x="1092720" y="-779"/>
                  <a:pt x="1119132" y="-215"/>
                  <a:pt x="1144180" y="2923"/>
                </a:cubicBezTo>
                <a:cubicBezTo>
                  <a:pt x="1544949" y="53123"/>
                  <a:pt x="1404083" y="971069"/>
                  <a:pt x="1143883" y="1151759"/>
                </a:cubicBezTo>
                <a:cubicBezTo>
                  <a:pt x="883684" y="1332450"/>
                  <a:pt x="6581" y="1273955"/>
                  <a:pt x="43" y="917572"/>
                </a:cubicBezTo>
                <a:cubicBezTo>
                  <a:pt x="-6086" y="583464"/>
                  <a:pt x="652628" y="27796"/>
                  <a:pt x="1065214" y="1006"/>
                </a:cubicBezTo>
                <a:close/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436AFF8-9C8F-34D5-490C-107E9F54DA96}"/>
              </a:ext>
            </a:extLst>
          </p:cNvPr>
          <p:cNvSpPr/>
          <p:nvPr userDrawn="1"/>
        </p:nvSpPr>
        <p:spPr>
          <a:xfrm>
            <a:off x="1095157" y="1662388"/>
            <a:ext cx="1311040" cy="1332925"/>
          </a:xfrm>
          <a:custGeom>
            <a:avLst/>
            <a:gdLst>
              <a:gd name="connsiteX0" fmla="*/ 760032 w 1311040"/>
              <a:gd name="connsiteY0" fmla="*/ 1872 h 1332925"/>
              <a:gd name="connsiteX1" fmla="*/ 1114773 w 1311040"/>
              <a:gd name="connsiteY1" fmla="*/ 68853 h 1332925"/>
              <a:gd name="connsiteX2" fmla="*/ 1166213 w 1311040"/>
              <a:gd name="connsiteY2" fmla="*/ 1125308 h 1332925"/>
              <a:gd name="connsiteX3" fmla="*/ 150887 w 1311040"/>
              <a:gd name="connsiteY3" fmla="*/ 1201691 h 1332925"/>
              <a:gd name="connsiteX4" fmla="*/ 105320 w 1311040"/>
              <a:gd name="connsiteY4" fmla="*/ 223299 h 1332925"/>
              <a:gd name="connsiteX5" fmla="*/ 760032 w 1311040"/>
              <a:gd name="connsiteY5" fmla="*/ 1872 h 133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11040" h="1332925">
                <a:moveTo>
                  <a:pt x="760032" y="1872"/>
                </a:moveTo>
                <a:cubicBezTo>
                  <a:pt x="912528" y="-6449"/>
                  <a:pt x="1048468" y="12477"/>
                  <a:pt x="1114773" y="68853"/>
                </a:cubicBezTo>
                <a:cubicBezTo>
                  <a:pt x="1291589" y="219188"/>
                  <a:pt x="1425495" y="823841"/>
                  <a:pt x="1166213" y="1125308"/>
                </a:cubicBezTo>
                <a:cubicBezTo>
                  <a:pt x="906931" y="1426775"/>
                  <a:pt x="327702" y="1352026"/>
                  <a:pt x="150887" y="1201691"/>
                </a:cubicBezTo>
                <a:cubicBezTo>
                  <a:pt x="-25929" y="1051356"/>
                  <a:pt x="-55328" y="412105"/>
                  <a:pt x="105320" y="223299"/>
                </a:cubicBezTo>
                <a:cubicBezTo>
                  <a:pt x="205725" y="105295"/>
                  <a:pt x="505873" y="15741"/>
                  <a:pt x="760032" y="1872"/>
                </a:cubicBezTo>
                <a:close/>
              </a:path>
            </a:pathLst>
          </a:cu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F8C201A-0786-FC68-D542-22B4C6AA1894}"/>
              </a:ext>
            </a:extLst>
          </p:cNvPr>
          <p:cNvSpPr/>
          <p:nvPr userDrawn="1"/>
        </p:nvSpPr>
        <p:spPr>
          <a:xfrm>
            <a:off x="3823043" y="1597010"/>
            <a:ext cx="1287665" cy="1468816"/>
          </a:xfrm>
          <a:custGeom>
            <a:avLst/>
            <a:gdLst>
              <a:gd name="connsiteX0" fmla="*/ 819156 w 1287665"/>
              <a:gd name="connsiteY0" fmla="*/ 237 h 1468816"/>
              <a:gd name="connsiteX1" fmla="*/ 1073512 w 1287665"/>
              <a:gd name="connsiteY1" fmla="*/ 75586 h 1468816"/>
              <a:gd name="connsiteX2" fmla="*/ 1009218 w 1287665"/>
              <a:gd name="connsiteY2" fmla="*/ 1454079 h 1468816"/>
              <a:gd name="connsiteX3" fmla="*/ 975 w 1287665"/>
              <a:gd name="connsiteY3" fmla="*/ 735510 h 1468816"/>
              <a:gd name="connsiteX4" fmla="*/ 819156 w 1287665"/>
              <a:gd name="connsiteY4" fmla="*/ 237 h 1468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7665" h="1468816">
                <a:moveTo>
                  <a:pt x="819156" y="237"/>
                </a:moveTo>
                <a:cubicBezTo>
                  <a:pt x="907123" y="-2584"/>
                  <a:pt x="993588" y="19619"/>
                  <a:pt x="1073512" y="75586"/>
                </a:cubicBezTo>
                <a:cubicBezTo>
                  <a:pt x="1499773" y="374078"/>
                  <a:pt x="1187974" y="1344092"/>
                  <a:pt x="1009218" y="1454079"/>
                </a:cubicBezTo>
                <a:cubicBezTo>
                  <a:pt x="830462" y="1564066"/>
                  <a:pt x="-32980" y="1032017"/>
                  <a:pt x="975" y="735510"/>
                </a:cubicBezTo>
                <a:cubicBezTo>
                  <a:pt x="28563" y="494599"/>
                  <a:pt x="437964" y="12464"/>
                  <a:pt x="819156" y="237"/>
                </a:cubicBezTo>
                <a:close/>
              </a:path>
            </a:pathLst>
          </a:cu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77F062-A889-08D4-9EFF-C8F31CE14470}"/>
              </a:ext>
            </a:extLst>
          </p:cNvPr>
          <p:cNvSpPr/>
          <p:nvPr userDrawn="1"/>
        </p:nvSpPr>
        <p:spPr>
          <a:xfrm>
            <a:off x="7229441" y="1717547"/>
            <a:ext cx="1212876" cy="1277484"/>
          </a:xfrm>
          <a:custGeom>
            <a:avLst/>
            <a:gdLst>
              <a:gd name="connsiteX0" fmla="*/ 661792 w 1212876"/>
              <a:gd name="connsiteY0" fmla="*/ 2751 h 1277484"/>
              <a:gd name="connsiteX1" fmla="*/ 1021677 w 1212876"/>
              <a:gd name="connsiteY1" fmla="*/ 95771 h 1277484"/>
              <a:gd name="connsiteX2" fmla="*/ 1087176 w 1212876"/>
              <a:gd name="connsiteY2" fmla="*/ 947071 h 1277484"/>
              <a:gd name="connsiteX3" fmla="*/ 189382 w 1212876"/>
              <a:gd name="connsiteY3" fmla="*/ 1190864 h 1277484"/>
              <a:gd name="connsiteX4" fmla="*/ 162703 w 1212876"/>
              <a:gd name="connsiteY4" fmla="*/ 253352 h 1277484"/>
              <a:gd name="connsiteX5" fmla="*/ 661792 w 1212876"/>
              <a:gd name="connsiteY5" fmla="*/ 2751 h 1277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2876" h="1277484">
                <a:moveTo>
                  <a:pt x="661792" y="2751"/>
                </a:moveTo>
                <a:cubicBezTo>
                  <a:pt x="787404" y="-8808"/>
                  <a:pt x="915287" y="14913"/>
                  <a:pt x="1021677" y="95771"/>
                </a:cubicBezTo>
                <a:cubicBezTo>
                  <a:pt x="1305381" y="311393"/>
                  <a:pt x="1225891" y="764555"/>
                  <a:pt x="1087176" y="947071"/>
                </a:cubicBezTo>
                <a:cubicBezTo>
                  <a:pt x="948460" y="1129586"/>
                  <a:pt x="511372" y="1425199"/>
                  <a:pt x="189382" y="1190864"/>
                </a:cubicBezTo>
                <a:cubicBezTo>
                  <a:pt x="-132607" y="956530"/>
                  <a:pt x="23987" y="435868"/>
                  <a:pt x="162703" y="253352"/>
                </a:cubicBezTo>
                <a:cubicBezTo>
                  <a:pt x="249400" y="139280"/>
                  <a:pt x="452440" y="22016"/>
                  <a:pt x="661792" y="2751"/>
                </a:cubicBezTo>
                <a:close/>
              </a:path>
            </a:pathLst>
          </a:cu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208EE5-3D2D-AD91-3E4D-4F853F8DB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B1DE3BF4-0CFD-6567-DCCE-2B743C04072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20725" y="1733011"/>
            <a:ext cx="1368219" cy="1360576"/>
          </a:xfrm>
          <a:custGeom>
            <a:avLst/>
            <a:gdLst>
              <a:gd name="connsiteX0" fmla="*/ 711460 w 1368219"/>
              <a:gd name="connsiteY0" fmla="*/ 896 h 1360576"/>
              <a:gd name="connsiteX1" fmla="*/ 1368219 w 1368219"/>
              <a:gd name="connsiteY1" fmla="*/ 723493 h 1360576"/>
              <a:gd name="connsiteX2" fmla="*/ 711460 w 1368219"/>
              <a:gd name="connsiteY2" fmla="*/ 1360365 h 1360576"/>
              <a:gd name="connsiteX3" fmla="*/ 0 w 1368219"/>
              <a:gd name="connsiteY3" fmla="*/ 723493 h 1360576"/>
              <a:gd name="connsiteX4" fmla="*/ 711460 w 1368219"/>
              <a:gd name="connsiteY4" fmla="*/ 896 h 136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8219" h="1360576">
                <a:moveTo>
                  <a:pt x="711460" y="896"/>
                </a:moveTo>
                <a:cubicBezTo>
                  <a:pt x="1227364" y="26296"/>
                  <a:pt x="1368219" y="324414"/>
                  <a:pt x="1368219" y="723493"/>
                </a:cubicBezTo>
                <a:cubicBezTo>
                  <a:pt x="1368219" y="1122573"/>
                  <a:pt x="1345896" y="1368831"/>
                  <a:pt x="711460" y="1360365"/>
                </a:cubicBezTo>
                <a:cubicBezTo>
                  <a:pt x="77023" y="1351900"/>
                  <a:pt x="0" y="950072"/>
                  <a:pt x="0" y="723493"/>
                </a:cubicBezTo>
                <a:cubicBezTo>
                  <a:pt x="0" y="496915"/>
                  <a:pt x="195556" y="-24503"/>
                  <a:pt x="711460" y="89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F44C3697-BAFA-28BA-4921-270D6CABCC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42147" y="1658531"/>
            <a:ext cx="1438709" cy="1325401"/>
          </a:xfrm>
          <a:custGeom>
            <a:avLst/>
            <a:gdLst>
              <a:gd name="connsiteX0" fmla="*/ 766295 w 1438709"/>
              <a:gd name="connsiteY0" fmla="*/ 769 h 1325401"/>
              <a:gd name="connsiteX1" fmla="*/ 976227 w 1438709"/>
              <a:gd name="connsiteY1" fmla="*/ 36958 h 1325401"/>
              <a:gd name="connsiteX2" fmla="*/ 1216644 w 1438709"/>
              <a:gd name="connsiteY2" fmla="*/ 1222270 h 1325401"/>
              <a:gd name="connsiteX3" fmla="*/ 1489 w 1438709"/>
              <a:gd name="connsiteY3" fmla="*/ 807424 h 1325401"/>
              <a:gd name="connsiteX4" fmla="*/ 766295 w 1438709"/>
              <a:gd name="connsiteY4" fmla="*/ 769 h 132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8709" h="1325401">
                <a:moveTo>
                  <a:pt x="766295" y="769"/>
                </a:moveTo>
                <a:cubicBezTo>
                  <a:pt x="833426" y="3741"/>
                  <a:pt x="903596" y="15407"/>
                  <a:pt x="976227" y="36958"/>
                </a:cubicBezTo>
                <a:cubicBezTo>
                  <a:pt x="1445288" y="178830"/>
                  <a:pt x="1613245" y="992057"/>
                  <a:pt x="1216644" y="1222270"/>
                </a:cubicBezTo>
                <a:cubicBezTo>
                  <a:pt x="820042" y="1452484"/>
                  <a:pt x="31377" y="1290022"/>
                  <a:pt x="1489" y="807424"/>
                </a:cubicBezTo>
                <a:cubicBezTo>
                  <a:pt x="-24664" y="385151"/>
                  <a:pt x="296373" y="-20036"/>
                  <a:pt x="766295" y="76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B982DD40-45F4-A734-10A7-250086C271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78827" y="1680105"/>
            <a:ext cx="1395974" cy="1472634"/>
          </a:xfrm>
          <a:custGeom>
            <a:avLst/>
            <a:gdLst>
              <a:gd name="connsiteX0" fmla="*/ 705655 w 1395974"/>
              <a:gd name="connsiteY0" fmla="*/ 0 h 1472634"/>
              <a:gd name="connsiteX1" fmla="*/ 1395974 w 1395974"/>
              <a:gd name="connsiteY1" fmla="*/ 774649 h 1472634"/>
              <a:gd name="connsiteX2" fmla="*/ 697989 w 1395974"/>
              <a:gd name="connsiteY2" fmla="*/ 1472634 h 1472634"/>
              <a:gd name="connsiteX3" fmla="*/ 4 w 1395974"/>
              <a:gd name="connsiteY3" fmla="*/ 774649 h 1472634"/>
              <a:gd name="connsiteX4" fmla="*/ 705655 w 1395974"/>
              <a:gd name="connsiteY4" fmla="*/ 0 h 1472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5974" h="1472634">
                <a:moveTo>
                  <a:pt x="705655" y="0"/>
                </a:moveTo>
                <a:cubicBezTo>
                  <a:pt x="1091142" y="0"/>
                  <a:pt x="1395974" y="389162"/>
                  <a:pt x="1395974" y="774649"/>
                </a:cubicBezTo>
                <a:cubicBezTo>
                  <a:pt x="1395974" y="1160135"/>
                  <a:pt x="1083476" y="1472634"/>
                  <a:pt x="697989" y="1472634"/>
                </a:cubicBezTo>
                <a:cubicBezTo>
                  <a:pt x="312503" y="1472634"/>
                  <a:pt x="-1273" y="1020088"/>
                  <a:pt x="4" y="774649"/>
                </a:cubicBezTo>
                <a:cubicBezTo>
                  <a:pt x="1281" y="529210"/>
                  <a:pt x="320169" y="0"/>
                  <a:pt x="70565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EFB9CCB0-3B43-F6EB-605C-68FC6DAC416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712075" y="1631918"/>
            <a:ext cx="1541667" cy="1435490"/>
          </a:xfrm>
          <a:custGeom>
            <a:avLst/>
            <a:gdLst>
              <a:gd name="connsiteX0" fmla="*/ 907336 w 1541667"/>
              <a:gd name="connsiteY0" fmla="*/ 1446 h 1435490"/>
              <a:gd name="connsiteX1" fmla="*/ 972212 w 1541667"/>
              <a:gd name="connsiteY1" fmla="*/ 13712 h 1435490"/>
              <a:gd name="connsiteX2" fmla="*/ 1285099 w 1541667"/>
              <a:gd name="connsiteY2" fmla="*/ 1226118 h 1435490"/>
              <a:gd name="connsiteX3" fmla="*/ 1081 w 1541667"/>
              <a:gd name="connsiteY3" fmla="*/ 775826 h 1435490"/>
              <a:gd name="connsiteX4" fmla="*/ 907336 w 1541667"/>
              <a:gd name="connsiteY4" fmla="*/ 1446 h 143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1667" h="1435490">
                <a:moveTo>
                  <a:pt x="907336" y="1446"/>
                </a:moveTo>
                <a:cubicBezTo>
                  <a:pt x="930164" y="3425"/>
                  <a:pt x="951876" y="7462"/>
                  <a:pt x="972212" y="13712"/>
                </a:cubicBezTo>
                <a:cubicBezTo>
                  <a:pt x="1297588" y="113712"/>
                  <a:pt x="1879980" y="701420"/>
                  <a:pt x="1285099" y="1226118"/>
                </a:cubicBezTo>
                <a:cubicBezTo>
                  <a:pt x="690218" y="1750816"/>
                  <a:pt x="32869" y="1171317"/>
                  <a:pt x="1081" y="775826"/>
                </a:cubicBezTo>
                <a:cubicBezTo>
                  <a:pt x="-28719" y="405053"/>
                  <a:pt x="564913" y="-28239"/>
                  <a:pt x="907336" y="144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D410CB-8838-F5FE-B127-40EB466A16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6237" y="3236976"/>
            <a:ext cx="2468880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4AB9408A-B6CD-B62B-A40C-113C980EF1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32788" y="3236976"/>
            <a:ext cx="2468880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61463C70-6782-0D6E-7762-61E56776264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40628" y="3236976"/>
            <a:ext cx="2468880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E4A9BFDF-CD6B-DB2B-93AB-335CC2AE45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48468" y="3236976"/>
            <a:ext cx="2468880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D4374427-D19A-E579-3D78-7A08CED4EE8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16237" y="3474720"/>
            <a:ext cx="2468880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5" name="Text Placeholder 39">
            <a:extLst>
              <a:ext uri="{FF2B5EF4-FFF2-40B4-BE49-F238E27FC236}">
                <a16:creationId xmlns:a16="http://schemas.microsoft.com/office/drawing/2014/main" id="{1F400EB7-1FDE-3683-C9B4-63413EE5EA4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32788" y="3474720"/>
            <a:ext cx="2468880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Text Placeholder 39">
            <a:extLst>
              <a:ext uri="{FF2B5EF4-FFF2-40B4-BE49-F238E27FC236}">
                <a16:creationId xmlns:a16="http://schemas.microsoft.com/office/drawing/2014/main" id="{5D8F7F98-168C-5B0E-F2F8-A4AD7BA597D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40628" y="3474720"/>
            <a:ext cx="2468880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C5A299EB-BF79-F241-A67B-AD318037BB5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248468" y="3474720"/>
            <a:ext cx="2468880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8" name="Slide Number Placeholder 47">
            <a:extLst>
              <a:ext uri="{FF2B5EF4-FFF2-40B4-BE49-F238E27FC236}">
                <a16:creationId xmlns:a16="http://schemas.microsoft.com/office/drawing/2014/main" id="{B6BC38C4-7EDF-0398-884C-F604FCF7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3726" y="6232422"/>
            <a:ext cx="350913" cy="338960"/>
          </a:xfrm>
          <a:custGeom>
            <a:avLst/>
            <a:gdLst>
              <a:gd name="connsiteX0" fmla="*/ 154845 w 350913"/>
              <a:gd name="connsiteY0" fmla="*/ 22 h 338960"/>
              <a:gd name="connsiteX1" fmla="*/ 340005 w 350913"/>
              <a:gd name="connsiteY1" fmla="*/ 221278 h 338960"/>
              <a:gd name="connsiteX2" fmla="*/ 10634 w 350913"/>
              <a:gd name="connsiteY2" fmla="*/ 289178 h 338960"/>
              <a:gd name="connsiteX3" fmla="*/ 119488 w 350913"/>
              <a:gd name="connsiteY3" fmla="*/ 4155 h 338960"/>
              <a:gd name="connsiteX4" fmla="*/ 154845 w 350913"/>
              <a:gd name="connsiteY4" fmla="*/ 22 h 33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913" h="338960">
                <a:moveTo>
                  <a:pt x="154845" y="22"/>
                </a:moveTo>
                <a:cubicBezTo>
                  <a:pt x="246677" y="-1293"/>
                  <a:pt x="391912" y="57780"/>
                  <a:pt x="340005" y="221278"/>
                </a:cubicBezTo>
                <a:cubicBezTo>
                  <a:pt x="280684" y="408133"/>
                  <a:pt x="47387" y="325365"/>
                  <a:pt x="10634" y="289178"/>
                </a:cubicBezTo>
                <a:cubicBezTo>
                  <a:pt x="-26119" y="252991"/>
                  <a:pt x="37818" y="24351"/>
                  <a:pt x="119488" y="4155"/>
                </a:cubicBezTo>
                <a:cubicBezTo>
                  <a:pt x="129697" y="1631"/>
                  <a:pt x="141726" y="210"/>
                  <a:pt x="154845" y="22"/>
                </a:cubicBezTo>
                <a:close/>
              </a:path>
            </a:pathLst>
          </a:custGeom>
          <a:ln>
            <a:solidFill>
              <a:schemeClr val="accent4"/>
            </a:solidFill>
          </a:ln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Footer Placeholder 5">
            <a:extLst>
              <a:ext uri="{FF2B5EF4-FFF2-40B4-BE49-F238E27FC236}">
                <a16:creationId xmlns:a16="http://schemas.microsoft.com/office/drawing/2014/main" id="{3324246F-F0D6-1940-4C2D-1B0A3C16A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192" y="6281928"/>
            <a:ext cx="2450592" cy="27432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4" name="Triangle 2">
            <a:extLst>
              <a:ext uri="{FF2B5EF4-FFF2-40B4-BE49-F238E27FC236}">
                <a16:creationId xmlns:a16="http://schemas.microsoft.com/office/drawing/2014/main" id="{E9D746EE-2CD1-8E5F-21D1-717095C13A21}"/>
              </a:ext>
            </a:extLst>
          </p:cNvPr>
          <p:cNvSpPr/>
          <p:nvPr userDrawn="1"/>
        </p:nvSpPr>
        <p:spPr>
          <a:xfrm rot="21394394">
            <a:off x="9892066" y="3963991"/>
            <a:ext cx="1475500" cy="1314452"/>
          </a:xfrm>
          <a:custGeom>
            <a:avLst/>
            <a:gdLst>
              <a:gd name="connsiteX0" fmla="*/ 0 w 4306493"/>
              <a:gd name="connsiteY0" fmla="*/ 3712494 h 3712494"/>
              <a:gd name="connsiteX1" fmla="*/ 2153247 w 4306493"/>
              <a:gd name="connsiteY1" fmla="*/ 0 h 3712494"/>
              <a:gd name="connsiteX2" fmla="*/ 4306493 w 4306493"/>
              <a:gd name="connsiteY2" fmla="*/ 3712494 h 3712494"/>
              <a:gd name="connsiteX3" fmla="*/ 0 w 4306493"/>
              <a:gd name="connsiteY3" fmla="*/ 3712494 h 3712494"/>
              <a:gd name="connsiteX0" fmla="*/ 0 w 4306493"/>
              <a:gd name="connsiteY0" fmla="*/ 3696452 h 3696452"/>
              <a:gd name="connsiteX1" fmla="*/ 2329710 w 4306493"/>
              <a:gd name="connsiteY1" fmla="*/ 0 h 3696452"/>
              <a:gd name="connsiteX2" fmla="*/ 4306493 w 4306493"/>
              <a:gd name="connsiteY2" fmla="*/ 3696452 h 3696452"/>
              <a:gd name="connsiteX3" fmla="*/ 0 w 4306493"/>
              <a:gd name="connsiteY3" fmla="*/ 3696452 h 3696452"/>
              <a:gd name="connsiteX0" fmla="*/ 37309 w 4402235"/>
              <a:gd name="connsiteY0" fmla="*/ 3696452 h 3696452"/>
              <a:gd name="connsiteX1" fmla="*/ 2367019 w 4402235"/>
              <a:gd name="connsiteY1" fmla="*/ 0 h 3696452"/>
              <a:gd name="connsiteX2" fmla="*/ 4343802 w 4402235"/>
              <a:gd name="connsiteY2" fmla="*/ 3696452 h 3696452"/>
              <a:gd name="connsiteX3" fmla="*/ 37309 w 4402235"/>
              <a:gd name="connsiteY3" fmla="*/ 3696452 h 3696452"/>
              <a:gd name="connsiteX0" fmla="*/ 37309 w 4758551"/>
              <a:gd name="connsiteY0" fmla="*/ 3696452 h 3696452"/>
              <a:gd name="connsiteX1" fmla="*/ 2367019 w 4758551"/>
              <a:gd name="connsiteY1" fmla="*/ 0 h 3696452"/>
              <a:gd name="connsiteX2" fmla="*/ 4343802 w 4758551"/>
              <a:gd name="connsiteY2" fmla="*/ 3696452 h 3696452"/>
              <a:gd name="connsiteX3" fmla="*/ 37309 w 4758551"/>
              <a:gd name="connsiteY3" fmla="*/ 3696452 h 3696452"/>
              <a:gd name="connsiteX0" fmla="*/ 379572 w 5100814"/>
              <a:gd name="connsiteY0" fmla="*/ 3696452 h 3696452"/>
              <a:gd name="connsiteX1" fmla="*/ 2709282 w 5100814"/>
              <a:gd name="connsiteY1" fmla="*/ 0 h 3696452"/>
              <a:gd name="connsiteX2" fmla="*/ 4686065 w 5100814"/>
              <a:gd name="connsiteY2" fmla="*/ 3696452 h 3696452"/>
              <a:gd name="connsiteX3" fmla="*/ 379572 w 5100814"/>
              <a:gd name="connsiteY3" fmla="*/ 3696452 h 3696452"/>
              <a:gd name="connsiteX0" fmla="*/ 527795 w 5425824"/>
              <a:gd name="connsiteY0" fmla="*/ 3696657 h 3696657"/>
              <a:gd name="connsiteX1" fmla="*/ 2857505 w 5425824"/>
              <a:gd name="connsiteY1" fmla="*/ 205 h 3696657"/>
              <a:gd name="connsiteX2" fmla="*/ 4834288 w 5425824"/>
              <a:gd name="connsiteY2" fmla="*/ 3696657 h 3696657"/>
              <a:gd name="connsiteX3" fmla="*/ 527795 w 5425824"/>
              <a:gd name="connsiteY3" fmla="*/ 3696657 h 3696657"/>
              <a:gd name="connsiteX0" fmla="*/ 507350 w 5405379"/>
              <a:gd name="connsiteY0" fmla="*/ 3696679 h 3853535"/>
              <a:gd name="connsiteX1" fmla="*/ 2837060 w 5405379"/>
              <a:gd name="connsiteY1" fmla="*/ 227 h 3853535"/>
              <a:gd name="connsiteX2" fmla="*/ 4813843 w 5405379"/>
              <a:gd name="connsiteY2" fmla="*/ 3696679 h 3853535"/>
              <a:gd name="connsiteX3" fmla="*/ 507350 w 5405379"/>
              <a:gd name="connsiteY3" fmla="*/ 3696679 h 3853535"/>
              <a:gd name="connsiteX0" fmla="*/ 321130 w 5326541"/>
              <a:gd name="connsiteY0" fmla="*/ 2552473 h 3795422"/>
              <a:gd name="connsiteX1" fmla="*/ 3260440 w 5326541"/>
              <a:gd name="connsiteY1" fmla="*/ 11053 h 3795422"/>
              <a:gd name="connsiteX2" fmla="*/ 5237223 w 5326541"/>
              <a:gd name="connsiteY2" fmla="*/ 3707505 h 3795422"/>
              <a:gd name="connsiteX3" fmla="*/ 321130 w 5326541"/>
              <a:gd name="connsiteY3" fmla="*/ 2552473 h 3795422"/>
              <a:gd name="connsiteX0" fmla="*/ 131275 w 5136686"/>
              <a:gd name="connsiteY0" fmla="*/ 2556035 h 3848881"/>
              <a:gd name="connsiteX1" fmla="*/ 3070585 w 5136686"/>
              <a:gd name="connsiteY1" fmla="*/ 14615 h 3848881"/>
              <a:gd name="connsiteX2" fmla="*/ 5047368 w 5136686"/>
              <a:gd name="connsiteY2" fmla="*/ 3711067 h 3848881"/>
              <a:gd name="connsiteX3" fmla="*/ 131275 w 5136686"/>
              <a:gd name="connsiteY3" fmla="*/ 2556035 h 3848881"/>
              <a:gd name="connsiteX0" fmla="*/ 139833 w 5155503"/>
              <a:gd name="connsiteY0" fmla="*/ 2577742 h 3870588"/>
              <a:gd name="connsiteX1" fmla="*/ 3079143 w 5155503"/>
              <a:gd name="connsiteY1" fmla="*/ 36322 h 3870588"/>
              <a:gd name="connsiteX2" fmla="*/ 5055926 w 5155503"/>
              <a:gd name="connsiteY2" fmla="*/ 3732774 h 3870588"/>
              <a:gd name="connsiteX3" fmla="*/ 139833 w 5155503"/>
              <a:gd name="connsiteY3" fmla="*/ 2577742 h 3870588"/>
              <a:gd name="connsiteX0" fmla="*/ 26029 w 5061836"/>
              <a:gd name="connsiteY0" fmla="*/ 2477397 h 3730043"/>
              <a:gd name="connsiteX1" fmla="*/ 3141802 w 5061836"/>
              <a:gd name="connsiteY1" fmla="*/ 32230 h 3730043"/>
              <a:gd name="connsiteX2" fmla="*/ 4942122 w 5061836"/>
              <a:gd name="connsiteY2" fmla="*/ 3632429 h 3730043"/>
              <a:gd name="connsiteX3" fmla="*/ 26029 w 5061836"/>
              <a:gd name="connsiteY3" fmla="*/ 2477397 h 3730043"/>
              <a:gd name="connsiteX0" fmla="*/ 116397 w 5152204"/>
              <a:gd name="connsiteY0" fmla="*/ 2487445 h 3802029"/>
              <a:gd name="connsiteX1" fmla="*/ 3232170 w 5152204"/>
              <a:gd name="connsiteY1" fmla="*/ 42278 h 3802029"/>
              <a:gd name="connsiteX2" fmla="*/ 5032490 w 5152204"/>
              <a:gd name="connsiteY2" fmla="*/ 3642477 h 3802029"/>
              <a:gd name="connsiteX3" fmla="*/ 116397 w 5152204"/>
              <a:gd name="connsiteY3" fmla="*/ 2487445 h 3802029"/>
              <a:gd name="connsiteX0" fmla="*/ 116397 w 5311374"/>
              <a:gd name="connsiteY0" fmla="*/ 2487445 h 3961862"/>
              <a:gd name="connsiteX1" fmla="*/ 3232170 w 5311374"/>
              <a:gd name="connsiteY1" fmla="*/ 42278 h 3961862"/>
              <a:gd name="connsiteX2" fmla="*/ 5032490 w 5311374"/>
              <a:gd name="connsiteY2" fmla="*/ 3642477 h 3961862"/>
              <a:gd name="connsiteX3" fmla="*/ 116397 w 5311374"/>
              <a:gd name="connsiteY3" fmla="*/ 2487445 h 3961862"/>
              <a:gd name="connsiteX0" fmla="*/ 33816 w 5047402"/>
              <a:gd name="connsiteY0" fmla="*/ 3234353 h 4544470"/>
              <a:gd name="connsiteX1" fmla="*/ 2953052 w 5047402"/>
              <a:gd name="connsiteY1" fmla="*/ 25473 h 4544470"/>
              <a:gd name="connsiteX2" fmla="*/ 4949909 w 5047402"/>
              <a:gd name="connsiteY2" fmla="*/ 4389385 h 4544470"/>
              <a:gd name="connsiteX3" fmla="*/ 33816 w 5047402"/>
              <a:gd name="connsiteY3" fmla="*/ 3234353 h 4544470"/>
              <a:gd name="connsiteX0" fmla="*/ 51952 w 5065538"/>
              <a:gd name="connsiteY0" fmla="*/ 3240171 h 4628936"/>
              <a:gd name="connsiteX1" fmla="*/ 2971188 w 5065538"/>
              <a:gd name="connsiteY1" fmla="*/ 31291 h 4628936"/>
              <a:gd name="connsiteX2" fmla="*/ 4968045 w 5065538"/>
              <a:gd name="connsiteY2" fmla="*/ 4395203 h 4628936"/>
              <a:gd name="connsiteX3" fmla="*/ 51952 w 5065538"/>
              <a:gd name="connsiteY3" fmla="*/ 3240171 h 4628936"/>
              <a:gd name="connsiteX0" fmla="*/ 51952 w 5393218"/>
              <a:gd name="connsiteY0" fmla="*/ 3240171 h 5081380"/>
              <a:gd name="connsiteX1" fmla="*/ 2971188 w 5393218"/>
              <a:gd name="connsiteY1" fmla="*/ 31291 h 5081380"/>
              <a:gd name="connsiteX2" fmla="*/ 4968045 w 5393218"/>
              <a:gd name="connsiteY2" fmla="*/ 4395203 h 5081380"/>
              <a:gd name="connsiteX3" fmla="*/ 51952 w 5393218"/>
              <a:gd name="connsiteY3" fmla="*/ 3240171 h 5081380"/>
              <a:gd name="connsiteX0" fmla="*/ 21176 w 5076250"/>
              <a:gd name="connsiteY0" fmla="*/ 3171600 h 4476643"/>
              <a:gd name="connsiteX1" fmla="*/ 3281878 w 5076250"/>
              <a:gd name="connsiteY1" fmla="*/ 25924 h 4476643"/>
              <a:gd name="connsiteX2" fmla="*/ 4937269 w 5076250"/>
              <a:gd name="connsiteY2" fmla="*/ 4326632 h 4476643"/>
              <a:gd name="connsiteX3" fmla="*/ 21176 w 5076250"/>
              <a:gd name="connsiteY3" fmla="*/ 3171600 h 4476643"/>
              <a:gd name="connsiteX0" fmla="*/ 21176 w 5399462"/>
              <a:gd name="connsiteY0" fmla="*/ 3171600 h 4810123"/>
              <a:gd name="connsiteX1" fmla="*/ 3281878 w 5399462"/>
              <a:gd name="connsiteY1" fmla="*/ 25924 h 4810123"/>
              <a:gd name="connsiteX2" fmla="*/ 4937269 w 5399462"/>
              <a:gd name="connsiteY2" fmla="*/ 4326632 h 4810123"/>
              <a:gd name="connsiteX3" fmla="*/ 21176 w 5399462"/>
              <a:gd name="connsiteY3" fmla="*/ 3171600 h 4810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9462" h="4810123">
                <a:moveTo>
                  <a:pt x="21176" y="3171600"/>
                </a:moveTo>
                <a:cubicBezTo>
                  <a:pt x="-254722" y="2454815"/>
                  <a:pt x="2237939" y="-294918"/>
                  <a:pt x="3281878" y="25924"/>
                </a:cubicBezTo>
                <a:cubicBezTo>
                  <a:pt x="4325817" y="346766"/>
                  <a:pt x="6296743" y="2993163"/>
                  <a:pt x="4937269" y="4326632"/>
                </a:cubicBezTo>
                <a:cubicBezTo>
                  <a:pt x="3577795" y="5660101"/>
                  <a:pt x="297074" y="3888385"/>
                  <a:pt x="21176" y="3171600"/>
                </a:cubicBezTo>
                <a:close/>
              </a:path>
            </a:pathLst>
          </a:cu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Triangle 2">
            <a:extLst>
              <a:ext uri="{FF2B5EF4-FFF2-40B4-BE49-F238E27FC236}">
                <a16:creationId xmlns:a16="http://schemas.microsoft.com/office/drawing/2014/main" id="{899BE460-409B-EAFF-B70B-23B36E66364A}"/>
              </a:ext>
            </a:extLst>
          </p:cNvPr>
          <p:cNvSpPr/>
          <p:nvPr userDrawn="1"/>
        </p:nvSpPr>
        <p:spPr>
          <a:xfrm rot="7688314">
            <a:off x="4057001" y="4019714"/>
            <a:ext cx="1540625" cy="1331572"/>
          </a:xfrm>
          <a:custGeom>
            <a:avLst/>
            <a:gdLst>
              <a:gd name="connsiteX0" fmla="*/ 0 w 4306493"/>
              <a:gd name="connsiteY0" fmla="*/ 3712494 h 3712494"/>
              <a:gd name="connsiteX1" fmla="*/ 2153247 w 4306493"/>
              <a:gd name="connsiteY1" fmla="*/ 0 h 3712494"/>
              <a:gd name="connsiteX2" fmla="*/ 4306493 w 4306493"/>
              <a:gd name="connsiteY2" fmla="*/ 3712494 h 3712494"/>
              <a:gd name="connsiteX3" fmla="*/ 0 w 4306493"/>
              <a:gd name="connsiteY3" fmla="*/ 3712494 h 3712494"/>
              <a:gd name="connsiteX0" fmla="*/ 0 w 4306493"/>
              <a:gd name="connsiteY0" fmla="*/ 3696452 h 3696452"/>
              <a:gd name="connsiteX1" fmla="*/ 2329710 w 4306493"/>
              <a:gd name="connsiteY1" fmla="*/ 0 h 3696452"/>
              <a:gd name="connsiteX2" fmla="*/ 4306493 w 4306493"/>
              <a:gd name="connsiteY2" fmla="*/ 3696452 h 3696452"/>
              <a:gd name="connsiteX3" fmla="*/ 0 w 4306493"/>
              <a:gd name="connsiteY3" fmla="*/ 3696452 h 3696452"/>
              <a:gd name="connsiteX0" fmla="*/ 37309 w 4402235"/>
              <a:gd name="connsiteY0" fmla="*/ 3696452 h 3696452"/>
              <a:gd name="connsiteX1" fmla="*/ 2367019 w 4402235"/>
              <a:gd name="connsiteY1" fmla="*/ 0 h 3696452"/>
              <a:gd name="connsiteX2" fmla="*/ 4343802 w 4402235"/>
              <a:gd name="connsiteY2" fmla="*/ 3696452 h 3696452"/>
              <a:gd name="connsiteX3" fmla="*/ 37309 w 4402235"/>
              <a:gd name="connsiteY3" fmla="*/ 3696452 h 3696452"/>
              <a:gd name="connsiteX0" fmla="*/ 37309 w 4758551"/>
              <a:gd name="connsiteY0" fmla="*/ 3696452 h 3696452"/>
              <a:gd name="connsiteX1" fmla="*/ 2367019 w 4758551"/>
              <a:gd name="connsiteY1" fmla="*/ 0 h 3696452"/>
              <a:gd name="connsiteX2" fmla="*/ 4343802 w 4758551"/>
              <a:gd name="connsiteY2" fmla="*/ 3696452 h 3696452"/>
              <a:gd name="connsiteX3" fmla="*/ 37309 w 4758551"/>
              <a:gd name="connsiteY3" fmla="*/ 3696452 h 3696452"/>
              <a:gd name="connsiteX0" fmla="*/ 379572 w 5100814"/>
              <a:gd name="connsiteY0" fmla="*/ 3696452 h 3696452"/>
              <a:gd name="connsiteX1" fmla="*/ 2709282 w 5100814"/>
              <a:gd name="connsiteY1" fmla="*/ 0 h 3696452"/>
              <a:gd name="connsiteX2" fmla="*/ 4686065 w 5100814"/>
              <a:gd name="connsiteY2" fmla="*/ 3696452 h 3696452"/>
              <a:gd name="connsiteX3" fmla="*/ 379572 w 5100814"/>
              <a:gd name="connsiteY3" fmla="*/ 3696452 h 3696452"/>
              <a:gd name="connsiteX0" fmla="*/ 527795 w 5425824"/>
              <a:gd name="connsiteY0" fmla="*/ 3696657 h 3696657"/>
              <a:gd name="connsiteX1" fmla="*/ 2857505 w 5425824"/>
              <a:gd name="connsiteY1" fmla="*/ 205 h 3696657"/>
              <a:gd name="connsiteX2" fmla="*/ 4834288 w 5425824"/>
              <a:gd name="connsiteY2" fmla="*/ 3696657 h 3696657"/>
              <a:gd name="connsiteX3" fmla="*/ 527795 w 5425824"/>
              <a:gd name="connsiteY3" fmla="*/ 3696657 h 3696657"/>
              <a:gd name="connsiteX0" fmla="*/ 507350 w 5405379"/>
              <a:gd name="connsiteY0" fmla="*/ 3696679 h 3853535"/>
              <a:gd name="connsiteX1" fmla="*/ 2837060 w 5405379"/>
              <a:gd name="connsiteY1" fmla="*/ 227 h 3853535"/>
              <a:gd name="connsiteX2" fmla="*/ 4813843 w 5405379"/>
              <a:gd name="connsiteY2" fmla="*/ 3696679 h 3853535"/>
              <a:gd name="connsiteX3" fmla="*/ 507350 w 5405379"/>
              <a:gd name="connsiteY3" fmla="*/ 3696679 h 3853535"/>
              <a:gd name="connsiteX0" fmla="*/ 321130 w 5326541"/>
              <a:gd name="connsiteY0" fmla="*/ 2552473 h 3795422"/>
              <a:gd name="connsiteX1" fmla="*/ 3260440 w 5326541"/>
              <a:gd name="connsiteY1" fmla="*/ 11053 h 3795422"/>
              <a:gd name="connsiteX2" fmla="*/ 5237223 w 5326541"/>
              <a:gd name="connsiteY2" fmla="*/ 3707505 h 3795422"/>
              <a:gd name="connsiteX3" fmla="*/ 321130 w 5326541"/>
              <a:gd name="connsiteY3" fmla="*/ 2552473 h 3795422"/>
              <a:gd name="connsiteX0" fmla="*/ 131275 w 5136686"/>
              <a:gd name="connsiteY0" fmla="*/ 2556035 h 3848881"/>
              <a:gd name="connsiteX1" fmla="*/ 3070585 w 5136686"/>
              <a:gd name="connsiteY1" fmla="*/ 14615 h 3848881"/>
              <a:gd name="connsiteX2" fmla="*/ 5047368 w 5136686"/>
              <a:gd name="connsiteY2" fmla="*/ 3711067 h 3848881"/>
              <a:gd name="connsiteX3" fmla="*/ 131275 w 5136686"/>
              <a:gd name="connsiteY3" fmla="*/ 2556035 h 3848881"/>
              <a:gd name="connsiteX0" fmla="*/ 139833 w 5155503"/>
              <a:gd name="connsiteY0" fmla="*/ 2577742 h 3870588"/>
              <a:gd name="connsiteX1" fmla="*/ 3079143 w 5155503"/>
              <a:gd name="connsiteY1" fmla="*/ 36322 h 3870588"/>
              <a:gd name="connsiteX2" fmla="*/ 5055926 w 5155503"/>
              <a:gd name="connsiteY2" fmla="*/ 3732774 h 3870588"/>
              <a:gd name="connsiteX3" fmla="*/ 139833 w 5155503"/>
              <a:gd name="connsiteY3" fmla="*/ 2577742 h 3870588"/>
              <a:gd name="connsiteX0" fmla="*/ 26029 w 5061836"/>
              <a:gd name="connsiteY0" fmla="*/ 2477397 h 3730043"/>
              <a:gd name="connsiteX1" fmla="*/ 3141802 w 5061836"/>
              <a:gd name="connsiteY1" fmla="*/ 32230 h 3730043"/>
              <a:gd name="connsiteX2" fmla="*/ 4942122 w 5061836"/>
              <a:gd name="connsiteY2" fmla="*/ 3632429 h 3730043"/>
              <a:gd name="connsiteX3" fmla="*/ 26029 w 5061836"/>
              <a:gd name="connsiteY3" fmla="*/ 2477397 h 3730043"/>
              <a:gd name="connsiteX0" fmla="*/ 116397 w 5152204"/>
              <a:gd name="connsiteY0" fmla="*/ 2487445 h 3802029"/>
              <a:gd name="connsiteX1" fmla="*/ 3232170 w 5152204"/>
              <a:gd name="connsiteY1" fmla="*/ 42278 h 3802029"/>
              <a:gd name="connsiteX2" fmla="*/ 5032490 w 5152204"/>
              <a:gd name="connsiteY2" fmla="*/ 3642477 h 3802029"/>
              <a:gd name="connsiteX3" fmla="*/ 116397 w 5152204"/>
              <a:gd name="connsiteY3" fmla="*/ 2487445 h 3802029"/>
              <a:gd name="connsiteX0" fmla="*/ 116397 w 5311374"/>
              <a:gd name="connsiteY0" fmla="*/ 2487445 h 3961862"/>
              <a:gd name="connsiteX1" fmla="*/ 3232170 w 5311374"/>
              <a:gd name="connsiteY1" fmla="*/ 42278 h 3961862"/>
              <a:gd name="connsiteX2" fmla="*/ 5032490 w 5311374"/>
              <a:gd name="connsiteY2" fmla="*/ 3642477 h 3961862"/>
              <a:gd name="connsiteX3" fmla="*/ 116397 w 5311374"/>
              <a:gd name="connsiteY3" fmla="*/ 2487445 h 3961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1374" h="3961862">
                <a:moveTo>
                  <a:pt x="116397" y="2487445"/>
                </a:moveTo>
                <a:cubicBezTo>
                  <a:pt x="-600751" y="1293854"/>
                  <a:pt x="2188231" y="-278564"/>
                  <a:pt x="3232170" y="42278"/>
                </a:cubicBezTo>
                <a:cubicBezTo>
                  <a:pt x="4276109" y="363120"/>
                  <a:pt x="5984922" y="2865980"/>
                  <a:pt x="5032490" y="3642477"/>
                </a:cubicBezTo>
                <a:cubicBezTo>
                  <a:pt x="4080058" y="4418974"/>
                  <a:pt x="833545" y="3681036"/>
                  <a:pt x="116397" y="2487445"/>
                </a:cubicBezTo>
                <a:close/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Oval 7">
            <a:extLst>
              <a:ext uri="{FF2B5EF4-FFF2-40B4-BE49-F238E27FC236}">
                <a16:creationId xmlns:a16="http://schemas.microsoft.com/office/drawing/2014/main" id="{3035E686-44F8-5A97-3FA3-FB72E8A42E52}"/>
              </a:ext>
            </a:extLst>
          </p:cNvPr>
          <p:cNvSpPr/>
          <p:nvPr userDrawn="1"/>
        </p:nvSpPr>
        <p:spPr>
          <a:xfrm rot="18434137">
            <a:off x="831871" y="4047987"/>
            <a:ext cx="1375578" cy="1155788"/>
          </a:xfrm>
          <a:custGeom>
            <a:avLst/>
            <a:gdLst>
              <a:gd name="connsiteX0" fmla="*/ 0 w 1850045"/>
              <a:gd name="connsiteY0" fmla="*/ 925023 h 1850045"/>
              <a:gd name="connsiteX1" fmla="*/ 925023 w 1850045"/>
              <a:gd name="connsiteY1" fmla="*/ 0 h 1850045"/>
              <a:gd name="connsiteX2" fmla="*/ 1850046 w 1850045"/>
              <a:gd name="connsiteY2" fmla="*/ 925023 h 1850045"/>
              <a:gd name="connsiteX3" fmla="*/ 925023 w 1850045"/>
              <a:gd name="connsiteY3" fmla="*/ 1850046 h 1850045"/>
              <a:gd name="connsiteX4" fmla="*/ 0 w 1850045"/>
              <a:gd name="connsiteY4" fmla="*/ 925023 h 1850045"/>
              <a:gd name="connsiteX0" fmla="*/ 0 w 1850046"/>
              <a:gd name="connsiteY0" fmla="*/ 843743 h 1768766"/>
              <a:gd name="connsiteX1" fmla="*/ 925023 w 1850046"/>
              <a:gd name="connsiteY1" fmla="*/ 0 h 1768766"/>
              <a:gd name="connsiteX2" fmla="*/ 1850046 w 1850046"/>
              <a:gd name="connsiteY2" fmla="*/ 843743 h 1768766"/>
              <a:gd name="connsiteX3" fmla="*/ 925023 w 1850046"/>
              <a:gd name="connsiteY3" fmla="*/ 1768766 h 1768766"/>
              <a:gd name="connsiteX4" fmla="*/ 0 w 1850046"/>
              <a:gd name="connsiteY4" fmla="*/ 843743 h 1768766"/>
              <a:gd name="connsiteX0" fmla="*/ 5 w 1850051"/>
              <a:gd name="connsiteY0" fmla="*/ 843743 h 1657006"/>
              <a:gd name="connsiteX1" fmla="*/ 925028 w 1850051"/>
              <a:gd name="connsiteY1" fmla="*/ 0 h 1657006"/>
              <a:gd name="connsiteX2" fmla="*/ 1850051 w 1850051"/>
              <a:gd name="connsiteY2" fmla="*/ 843743 h 1657006"/>
              <a:gd name="connsiteX3" fmla="*/ 935188 w 1850051"/>
              <a:gd name="connsiteY3" fmla="*/ 1657006 h 1657006"/>
              <a:gd name="connsiteX4" fmla="*/ 5 w 1850051"/>
              <a:gd name="connsiteY4" fmla="*/ 843743 h 1657006"/>
              <a:gd name="connsiteX0" fmla="*/ 2 w 1971968"/>
              <a:gd name="connsiteY0" fmla="*/ 843743 h 1657006"/>
              <a:gd name="connsiteX1" fmla="*/ 1046945 w 1971968"/>
              <a:gd name="connsiteY1" fmla="*/ 0 h 1657006"/>
              <a:gd name="connsiteX2" fmla="*/ 1971968 w 1971968"/>
              <a:gd name="connsiteY2" fmla="*/ 843743 h 1657006"/>
              <a:gd name="connsiteX3" fmla="*/ 1057105 w 1971968"/>
              <a:gd name="connsiteY3" fmla="*/ 1657006 h 1657006"/>
              <a:gd name="connsiteX4" fmla="*/ 2 w 1971968"/>
              <a:gd name="connsiteY4" fmla="*/ 843743 h 1657006"/>
              <a:gd name="connsiteX0" fmla="*/ 142 w 1972108"/>
              <a:gd name="connsiteY0" fmla="*/ 843743 h 1657006"/>
              <a:gd name="connsiteX1" fmla="*/ 1047085 w 1972108"/>
              <a:gd name="connsiteY1" fmla="*/ 0 h 1657006"/>
              <a:gd name="connsiteX2" fmla="*/ 1972108 w 1972108"/>
              <a:gd name="connsiteY2" fmla="*/ 843743 h 1657006"/>
              <a:gd name="connsiteX3" fmla="*/ 1057245 w 1972108"/>
              <a:gd name="connsiteY3" fmla="*/ 1657006 h 1657006"/>
              <a:gd name="connsiteX4" fmla="*/ 142 w 1972108"/>
              <a:gd name="connsiteY4" fmla="*/ 843743 h 165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2108" h="1657006">
                <a:moveTo>
                  <a:pt x="142" y="843743"/>
                </a:moveTo>
                <a:cubicBezTo>
                  <a:pt x="-11711" y="272935"/>
                  <a:pt x="718424" y="0"/>
                  <a:pt x="1047085" y="0"/>
                </a:cubicBezTo>
                <a:cubicBezTo>
                  <a:pt x="1375746" y="0"/>
                  <a:pt x="1972108" y="332867"/>
                  <a:pt x="1972108" y="843743"/>
                </a:cubicBezTo>
                <a:cubicBezTo>
                  <a:pt x="1972108" y="1354619"/>
                  <a:pt x="1385906" y="1657006"/>
                  <a:pt x="1057245" y="1657006"/>
                </a:cubicBezTo>
                <a:cubicBezTo>
                  <a:pt x="728584" y="1657006"/>
                  <a:pt x="11995" y="1414551"/>
                  <a:pt x="142" y="843743"/>
                </a:cubicBezTo>
                <a:close/>
              </a:path>
            </a:pathLst>
          </a:cu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Oval 17">
            <a:extLst>
              <a:ext uri="{FF2B5EF4-FFF2-40B4-BE49-F238E27FC236}">
                <a16:creationId xmlns:a16="http://schemas.microsoft.com/office/drawing/2014/main" id="{D127E5D0-1987-2A45-7EB8-D0449FBDBB48}"/>
              </a:ext>
            </a:extLst>
          </p:cNvPr>
          <p:cNvSpPr/>
          <p:nvPr userDrawn="1"/>
        </p:nvSpPr>
        <p:spPr>
          <a:xfrm rot="2441864">
            <a:off x="6735824" y="3720682"/>
            <a:ext cx="1392502" cy="1487398"/>
          </a:xfrm>
          <a:custGeom>
            <a:avLst/>
            <a:gdLst>
              <a:gd name="connsiteX0" fmla="*/ 0 w 1850045"/>
              <a:gd name="connsiteY0" fmla="*/ 925023 h 1850045"/>
              <a:gd name="connsiteX1" fmla="*/ 925023 w 1850045"/>
              <a:gd name="connsiteY1" fmla="*/ 0 h 1850045"/>
              <a:gd name="connsiteX2" fmla="*/ 1850046 w 1850045"/>
              <a:gd name="connsiteY2" fmla="*/ 925023 h 1850045"/>
              <a:gd name="connsiteX3" fmla="*/ 925023 w 1850045"/>
              <a:gd name="connsiteY3" fmla="*/ 1850046 h 1850045"/>
              <a:gd name="connsiteX4" fmla="*/ 0 w 1850045"/>
              <a:gd name="connsiteY4" fmla="*/ 925023 h 1850045"/>
              <a:gd name="connsiteX0" fmla="*/ 5 w 1850051"/>
              <a:gd name="connsiteY0" fmla="*/ 985983 h 1911006"/>
              <a:gd name="connsiteX1" fmla="*/ 914868 w 1850051"/>
              <a:gd name="connsiteY1" fmla="*/ 0 h 1911006"/>
              <a:gd name="connsiteX2" fmla="*/ 1850051 w 1850051"/>
              <a:gd name="connsiteY2" fmla="*/ 985983 h 1911006"/>
              <a:gd name="connsiteX3" fmla="*/ 925028 w 1850051"/>
              <a:gd name="connsiteY3" fmla="*/ 1911006 h 1911006"/>
              <a:gd name="connsiteX4" fmla="*/ 5 w 1850051"/>
              <a:gd name="connsiteY4" fmla="*/ 985983 h 1911006"/>
              <a:gd name="connsiteX0" fmla="*/ 4 w 1789090"/>
              <a:gd name="connsiteY0" fmla="*/ 996147 h 1911013"/>
              <a:gd name="connsiteX1" fmla="*/ 853907 w 1789090"/>
              <a:gd name="connsiteY1" fmla="*/ 4 h 1911013"/>
              <a:gd name="connsiteX2" fmla="*/ 1789090 w 1789090"/>
              <a:gd name="connsiteY2" fmla="*/ 985987 h 1911013"/>
              <a:gd name="connsiteX3" fmla="*/ 864067 w 1789090"/>
              <a:gd name="connsiteY3" fmla="*/ 1911010 h 1911013"/>
              <a:gd name="connsiteX4" fmla="*/ 4 w 1789090"/>
              <a:gd name="connsiteY4" fmla="*/ 996147 h 191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9090" h="1911013">
                <a:moveTo>
                  <a:pt x="4" y="996147"/>
                </a:moveTo>
                <a:cubicBezTo>
                  <a:pt x="-1689" y="677646"/>
                  <a:pt x="555726" y="1697"/>
                  <a:pt x="853907" y="4"/>
                </a:cubicBezTo>
                <a:cubicBezTo>
                  <a:pt x="1152088" y="-1689"/>
                  <a:pt x="1789090" y="475111"/>
                  <a:pt x="1789090" y="985987"/>
                </a:cubicBezTo>
                <a:cubicBezTo>
                  <a:pt x="1789090" y="1496863"/>
                  <a:pt x="1162248" y="1909317"/>
                  <a:pt x="864067" y="1911010"/>
                </a:cubicBezTo>
                <a:cubicBezTo>
                  <a:pt x="565886" y="1912703"/>
                  <a:pt x="1697" y="1314648"/>
                  <a:pt x="4" y="996147"/>
                </a:cubicBezTo>
                <a:close/>
              </a:path>
            </a:pathLst>
          </a:cu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3" name="Text Placeholder 39">
            <a:extLst>
              <a:ext uri="{FF2B5EF4-FFF2-40B4-BE49-F238E27FC236}">
                <a16:creationId xmlns:a16="http://schemas.microsoft.com/office/drawing/2014/main" id="{4C8D3C29-A697-666D-CCB1-4A2885EA035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16237" y="5532120"/>
            <a:ext cx="2468880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4" name="Text Placeholder 39">
            <a:extLst>
              <a:ext uri="{FF2B5EF4-FFF2-40B4-BE49-F238E27FC236}">
                <a16:creationId xmlns:a16="http://schemas.microsoft.com/office/drawing/2014/main" id="{95EFF18A-456F-0200-6F0B-FFE00AABB35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432788" y="5532120"/>
            <a:ext cx="2468880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5" name="Text Placeholder 39">
            <a:extLst>
              <a:ext uri="{FF2B5EF4-FFF2-40B4-BE49-F238E27FC236}">
                <a16:creationId xmlns:a16="http://schemas.microsoft.com/office/drawing/2014/main" id="{D97A0A6E-7520-5FDB-915E-DA998056CA9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340628" y="5532120"/>
            <a:ext cx="2468880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6" name="Text Placeholder 39">
            <a:extLst>
              <a:ext uri="{FF2B5EF4-FFF2-40B4-BE49-F238E27FC236}">
                <a16:creationId xmlns:a16="http://schemas.microsoft.com/office/drawing/2014/main" id="{C37FCE37-F31D-5F55-D8F0-24FE150D191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248468" y="5532120"/>
            <a:ext cx="2468880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7" name="Text Placeholder 39">
            <a:extLst>
              <a:ext uri="{FF2B5EF4-FFF2-40B4-BE49-F238E27FC236}">
                <a16:creationId xmlns:a16="http://schemas.microsoft.com/office/drawing/2014/main" id="{7B61BDA2-E2F8-1D34-2D71-2C1EE07F82B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6237" y="5751576"/>
            <a:ext cx="2468880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8" name="Text Placeholder 39">
            <a:extLst>
              <a:ext uri="{FF2B5EF4-FFF2-40B4-BE49-F238E27FC236}">
                <a16:creationId xmlns:a16="http://schemas.microsoft.com/office/drawing/2014/main" id="{C5F4B246-3602-89ED-3E0A-8662A66D241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32788" y="5751576"/>
            <a:ext cx="2468880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9" name="Text Placeholder 39">
            <a:extLst>
              <a:ext uri="{FF2B5EF4-FFF2-40B4-BE49-F238E27FC236}">
                <a16:creationId xmlns:a16="http://schemas.microsoft.com/office/drawing/2014/main" id="{B6972967-A0A0-D74B-DB32-270A049FA89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40628" y="5751576"/>
            <a:ext cx="2468880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0" name="Text Placeholder 39">
            <a:extLst>
              <a:ext uri="{FF2B5EF4-FFF2-40B4-BE49-F238E27FC236}">
                <a16:creationId xmlns:a16="http://schemas.microsoft.com/office/drawing/2014/main" id="{68A46AB3-440A-EDBD-9522-2CEFD92EAF0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248468" y="5751576"/>
            <a:ext cx="2468880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3" name="Picture Placeholder 72">
            <a:extLst>
              <a:ext uri="{FF2B5EF4-FFF2-40B4-BE49-F238E27FC236}">
                <a16:creationId xmlns:a16="http://schemas.microsoft.com/office/drawing/2014/main" id="{2A73FB58-C106-4E93-CD24-68783A8D835C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990182" y="3883007"/>
            <a:ext cx="1419663" cy="1476420"/>
          </a:xfrm>
          <a:custGeom>
            <a:avLst/>
            <a:gdLst>
              <a:gd name="connsiteX0" fmla="*/ 738210 w 1419663"/>
              <a:gd name="connsiteY0" fmla="*/ 0 h 1476420"/>
              <a:gd name="connsiteX1" fmla="*/ 1419663 w 1419663"/>
              <a:gd name="connsiteY1" fmla="*/ 738210 h 1476420"/>
              <a:gd name="connsiteX2" fmla="*/ 738210 w 1419663"/>
              <a:gd name="connsiteY2" fmla="*/ 1476420 h 1476420"/>
              <a:gd name="connsiteX3" fmla="*/ 0 w 1419663"/>
              <a:gd name="connsiteY3" fmla="*/ 738210 h 1476420"/>
              <a:gd name="connsiteX4" fmla="*/ 738210 w 1419663"/>
              <a:gd name="connsiteY4" fmla="*/ 0 h 1476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663" h="1476420">
                <a:moveTo>
                  <a:pt x="738210" y="0"/>
                </a:moveTo>
                <a:cubicBezTo>
                  <a:pt x="974821" y="0"/>
                  <a:pt x="1419663" y="330508"/>
                  <a:pt x="1419663" y="738210"/>
                </a:cubicBezTo>
                <a:cubicBezTo>
                  <a:pt x="1419663" y="1145912"/>
                  <a:pt x="974821" y="1476420"/>
                  <a:pt x="738210" y="1476420"/>
                </a:cubicBezTo>
                <a:cubicBezTo>
                  <a:pt x="501599" y="1476420"/>
                  <a:pt x="0" y="1251318"/>
                  <a:pt x="0" y="738210"/>
                </a:cubicBezTo>
                <a:cubicBezTo>
                  <a:pt x="0" y="225102"/>
                  <a:pt x="501599" y="0"/>
                  <a:pt x="73821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74" name="Picture Placeholder 73">
            <a:extLst>
              <a:ext uri="{FF2B5EF4-FFF2-40B4-BE49-F238E27FC236}">
                <a16:creationId xmlns:a16="http://schemas.microsoft.com/office/drawing/2014/main" id="{64E38C68-4983-2DA4-C8FB-6C65022B3B14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879187" y="3832085"/>
            <a:ext cx="1547941" cy="1505232"/>
          </a:xfrm>
          <a:custGeom>
            <a:avLst/>
            <a:gdLst>
              <a:gd name="connsiteX0" fmla="*/ 732258 w 1547941"/>
              <a:gd name="connsiteY0" fmla="*/ 972 h 1505232"/>
              <a:gd name="connsiteX1" fmla="*/ 1547941 w 1547941"/>
              <a:gd name="connsiteY1" fmla="*/ 725968 h 1505232"/>
              <a:gd name="connsiteX2" fmla="*/ 843665 w 1547941"/>
              <a:gd name="connsiteY2" fmla="*/ 1504111 h 1505232"/>
              <a:gd name="connsiteX3" fmla="*/ 50 w 1547941"/>
              <a:gd name="connsiteY3" fmla="*/ 855091 h 1505232"/>
              <a:gd name="connsiteX4" fmla="*/ 732258 w 1547941"/>
              <a:gd name="connsiteY4" fmla="*/ 972 h 1505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7941" h="1505232">
                <a:moveTo>
                  <a:pt x="732258" y="972"/>
                </a:moveTo>
                <a:cubicBezTo>
                  <a:pt x="990240" y="-20549"/>
                  <a:pt x="1547941" y="318266"/>
                  <a:pt x="1547941" y="725968"/>
                </a:cubicBezTo>
                <a:cubicBezTo>
                  <a:pt x="1547941" y="1133669"/>
                  <a:pt x="1101647" y="1482590"/>
                  <a:pt x="843665" y="1504111"/>
                </a:cubicBezTo>
                <a:cubicBezTo>
                  <a:pt x="585683" y="1525632"/>
                  <a:pt x="5705" y="1234737"/>
                  <a:pt x="50" y="855091"/>
                </a:cubicBezTo>
                <a:cubicBezTo>
                  <a:pt x="-5605" y="475445"/>
                  <a:pt x="474276" y="22493"/>
                  <a:pt x="732258" y="97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75" name="Picture Placeholder 74">
            <a:extLst>
              <a:ext uri="{FF2B5EF4-FFF2-40B4-BE49-F238E27FC236}">
                <a16:creationId xmlns:a16="http://schemas.microsoft.com/office/drawing/2014/main" id="{276FDBD4-A02F-F910-0D70-4B9FD348C21B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817377" y="3869851"/>
            <a:ext cx="1515383" cy="1469701"/>
          </a:xfrm>
          <a:custGeom>
            <a:avLst/>
            <a:gdLst>
              <a:gd name="connsiteX0" fmla="*/ 733407 w 1515383"/>
              <a:gd name="connsiteY0" fmla="*/ 800 h 1469701"/>
              <a:gd name="connsiteX1" fmla="*/ 1515157 w 1515383"/>
              <a:gd name="connsiteY1" fmla="*/ 871740 h 1469701"/>
              <a:gd name="connsiteX2" fmla="*/ 738211 w 1515383"/>
              <a:gd name="connsiteY2" fmla="*/ 1467914 h 1469701"/>
              <a:gd name="connsiteX3" fmla="*/ 1 w 1515383"/>
              <a:gd name="connsiteY3" fmla="*/ 729705 h 1469701"/>
              <a:gd name="connsiteX4" fmla="*/ 733407 w 1515383"/>
              <a:gd name="connsiteY4" fmla="*/ 800 h 1469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5383" h="1469701">
                <a:moveTo>
                  <a:pt x="733407" y="800"/>
                </a:moveTo>
                <a:cubicBezTo>
                  <a:pt x="985933" y="24472"/>
                  <a:pt x="1528070" y="360740"/>
                  <a:pt x="1515157" y="871740"/>
                </a:cubicBezTo>
                <a:cubicBezTo>
                  <a:pt x="1515157" y="1279442"/>
                  <a:pt x="990737" y="1491587"/>
                  <a:pt x="738211" y="1467914"/>
                </a:cubicBezTo>
                <a:cubicBezTo>
                  <a:pt x="485684" y="1444242"/>
                  <a:pt x="801" y="974224"/>
                  <a:pt x="1" y="729705"/>
                </a:cubicBezTo>
                <a:cubicBezTo>
                  <a:pt x="-800" y="485186"/>
                  <a:pt x="480881" y="-22872"/>
                  <a:pt x="733407" y="80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76" name="Picture Placeholder 75">
            <a:extLst>
              <a:ext uri="{FF2B5EF4-FFF2-40B4-BE49-F238E27FC236}">
                <a16:creationId xmlns:a16="http://schemas.microsoft.com/office/drawing/2014/main" id="{C0B524AD-3692-546D-2E77-0595EE431F18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9741490" y="3869781"/>
            <a:ext cx="1489057" cy="1385672"/>
          </a:xfrm>
          <a:custGeom>
            <a:avLst/>
            <a:gdLst>
              <a:gd name="connsiteX0" fmla="*/ 817905 w 1489057"/>
              <a:gd name="connsiteY0" fmla="*/ 2143 h 1385672"/>
              <a:gd name="connsiteX1" fmla="*/ 1488854 w 1489057"/>
              <a:gd name="connsiteY1" fmla="*/ 751460 h 1385672"/>
              <a:gd name="connsiteX2" fmla="*/ 750644 w 1489057"/>
              <a:gd name="connsiteY2" fmla="*/ 1385649 h 1385672"/>
              <a:gd name="connsiteX3" fmla="*/ 9433 w 1489057"/>
              <a:gd name="connsiteY3" fmla="*/ 772473 h 1385672"/>
              <a:gd name="connsiteX4" fmla="*/ 484288 w 1489057"/>
              <a:gd name="connsiteY4" fmla="*/ 29858 h 1385672"/>
              <a:gd name="connsiteX5" fmla="*/ 817905 w 1489057"/>
              <a:gd name="connsiteY5" fmla="*/ 2143 h 1385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9057" h="1385672">
                <a:moveTo>
                  <a:pt x="817905" y="2143"/>
                </a:moveTo>
                <a:cubicBezTo>
                  <a:pt x="1161745" y="23797"/>
                  <a:pt x="1498537" y="213560"/>
                  <a:pt x="1488854" y="751460"/>
                </a:cubicBezTo>
                <a:cubicBezTo>
                  <a:pt x="1488854" y="1158764"/>
                  <a:pt x="997214" y="1382147"/>
                  <a:pt x="750644" y="1385649"/>
                </a:cubicBezTo>
                <a:cubicBezTo>
                  <a:pt x="504073" y="1389151"/>
                  <a:pt x="53826" y="998438"/>
                  <a:pt x="9433" y="772473"/>
                </a:cubicBezTo>
                <a:cubicBezTo>
                  <a:pt x="-34960" y="546507"/>
                  <a:pt x="69857" y="123746"/>
                  <a:pt x="484288" y="29858"/>
                </a:cubicBezTo>
                <a:cubicBezTo>
                  <a:pt x="587896" y="6386"/>
                  <a:pt x="703292" y="-5075"/>
                  <a:pt x="817905" y="214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207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3D154EC-0314-0992-0ED9-81621D110F21}"/>
              </a:ext>
            </a:extLst>
          </p:cNvPr>
          <p:cNvSpPr/>
          <p:nvPr userDrawn="1"/>
        </p:nvSpPr>
        <p:spPr>
          <a:xfrm>
            <a:off x="8066913" y="4245962"/>
            <a:ext cx="3505366" cy="2197229"/>
          </a:xfrm>
          <a:custGeom>
            <a:avLst/>
            <a:gdLst>
              <a:gd name="connsiteX0" fmla="*/ 1591689 w 3505366"/>
              <a:gd name="connsiteY0" fmla="*/ 10 h 2197229"/>
              <a:gd name="connsiteX1" fmla="*/ 3436943 w 3505366"/>
              <a:gd name="connsiteY1" fmla="*/ 1794512 h 2197229"/>
              <a:gd name="connsiteX2" fmla="*/ 370414 w 3505366"/>
              <a:gd name="connsiteY2" fmla="*/ 1398378 h 2197229"/>
              <a:gd name="connsiteX3" fmla="*/ 1591689 w 3505366"/>
              <a:gd name="connsiteY3" fmla="*/ 10 h 219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5366" h="2197229">
                <a:moveTo>
                  <a:pt x="1591689" y="10"/>
                </a:moveTo>
                <a:cubicBezTo>
                  <a:pt x="2321943" y="-3999"/>
                  <a:pt x="3845438" y="1214051"/>
                  <a:pt x="3436943" y="1794512"/>
                </a:cubicBezTo>
                <a:cubicBezTo>
                  <a:pt x="3028448" y="2374973"/>
                  <a:pt x="1456663" y="2397679"/>
                  <a:pt x="370414" y="1398378"/>
                </a:cubicBezTo>
                <a:cubicBezTo>
                  <a:pt x="-715835" y="399077"/>
                  <a:pt x="861435" y="4020"/>
                  <a:pt x="1591689" y="10"/>
                </a:cubicBezTo>
                <a:close/>
              </a:path>
            </a:pathLst>
          </a:cu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4672" y="1984248"/>
            <a:ext cx="3035808" cy="36576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672" y="2404872"/>
            <a:ext cx="3035808" cy="150876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98264" y="1984248"/>
            <a:ext cx="3035808" cy="36576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98264" y="2404872"/>
            <a:ext cx="3035808" cy="150876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7AC51FC-0DE6-2ADC-D0A4-102FD261F26C}"/>
              </a:ext>
            </a:extLst>
          </p:cNvPr>
          <p:cNvSpPr/>
          <p:nvPr userDrawn="1"/>
        </p:nvSpPr>
        <p:spPr>
          <a:xfrm>
            <a:off x="4050995" y="4110165"/>
            <a:ext cx="4598216" cy="2448196"/>
          </a:xfrm>
          <a:custGeom>
            <a:avLst/>
            <a:gdLst>
              <a:gd name="connsiteX0" fmla="*/ 3235960 w 4598216"/>
              <a:gd name="connsiteY0" fmla="*/ 177 h 2448196"/>
              <a:gd name="connsiteX1" fmla="*/ 4077195 w 4598216"/>
              <a:gd name="connsiteY1" fmla="*/ 1276885 h 2448196"/>
              <a:gd name="connsiteX2" fmla="*/ 1841733 w 4598216"/>
              <a:gd name="connsiteY2" fmla="*/ 2309986 h 2448196"/>
              <a:gd name="connsiteX3" fmla="*/ 1787563 w 4598216"/>
              <a:gd name="connsiteY3" fmla="*/ 2285143 h 2448196"/>
              <a:gd name="connsiteX4" fmla="*/ 1661679 w 4598216"/>
              <a:gd name="connsiteY4" fmla="*/ 2342188 h 2448196"/>
              <a:gd name="connsiteX5" fmla="*/ 1522393 w 4598216"/>
              <a:gd name="connsiteY5" fmla="*/ 2391140 h 2448196"/>
              <a:gd name="connsiteX6" fmla="*/ 7966 w 4598216"/>
              <a:gd name="connsiteY6" fmla="*/ 1670966 h 2448196"/>
              <a:gd name="connsiteX7" fmla="*/ 1872108 w 4598216"/>
              <a:gd name="connsiteY7" fmla="*/ 603993 h 2448196"/>
              <a:gd name="connsiteX8" fmla="*/ 1951708 w 4598216"/>
              <a:gd name="connsiteY8" fmla="*/ 529390 h 2448196"/>
              <a:gd name="connsiteX9" fmla="*/ 1998957 w 4598216"/>
              <a:gd name="connsiteY9" fmla="*/ 493844 h 2448196"/>
              <a:gd name="connsiteX10" fmla="*/ 2059956 w 4598216"/>
              <a:gd name="connsiteY10" fmla="*/ 434818 h 2448196"/>
              <a:gd name="connsiteX11" fmla="*/ 2157847 w 4598216"/>
              <a:gd name="connsiteY11" fmla="*/ 357872 h 2448196"/>
              <a:gd name="connsiteX12" fmla="*/ 2590118 w 4598216"/>
              <a:gd name="connsiteY12" fmla="*/ 117396 h 2448196"/>
              <a:gd name="connsiteX13" fmla="*/ 3235960 w 4598216"/>
              <a:gd name="connsiteY13" fmla="*/ 177 h 2448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98216" h="2448196">
                <a:moveTo>
                  <a:pt x="3235960" y="177"/>
                </a:moveTo>
                <a:cubicBezTo>
                  <a:pt x="4360185" y="16307"/>
                  <a:pt x="5178101" y="1131245"/>
                  <a:pt x="4077195" y="1276885"/>
                </a:cubicBezTo>
                <a:cubicBezTo>
                  <a:pt x="2682433" y="1461398"/>
                  <a:pt x="2500936" y="2574399"/>
                  <a:pt x="1841733" y="2309986"/>
                </a:cubicBezTo>
                <a:lnTo>
                  <a:pt x="1787563" y="2285143"/>
                </a:lnTo>
                <a:lnTo>
                  <a:pt x="1661679" y="2342188"/>
                </a:lnTo>
                <a:cubicBezTo>
                  <a:pt x="1617052" y="2360105"/>
                  <a:pt x="1570636" y="2376472"/>
                  <a:pt x="1522393" y="2391140"/>
                </a:cubicBezTo>
                <a:cubicBezTo>
                  <a:pt x="1009096" y="2564271"/>
                  <a:pt x="-104824" y="2348770"/>
                  <a:pt x="7966" y="1670966"/>
                </a:cubicBezTo>
                <a:cubicBezTo>
                  <a:pt x="120757" y="993164"/>
                  <a:pt x="1005773" y="1495062"/>
                  <a:pt x="1872108" y="603993"/>
                </a:cubicBezTo>
                <a:cubicBezTo>
                  <a:pt x="1899181" y="576148"/>
                  <a:pt x="1925728" y="551328"/>
                  <a:pt x="1951708" y="529390"/>
                </a:cubicBezTo>
                <a:lnTo>
                  <a:pt x="1998957" y="493844"/>
                </a:lnTo>
                <a:lnTo>
                  <a:pt x="2059956" y="434818"/>
                </a:lnTo>
                <a:cubicBezTo>
                  <a:pt x="2092581" y="406180"/>
                  <a:pt x="2125321" y="380398"/>
                  <a:pt x="2157847" y="357872"/>
                </a:cubicBezTo>
                <a:cubicBezTo>
                  <a:pt x="2300072" y="252898"/>
                  <a:pt x="2445153" y="174010"/>
                  <a:pt x="2590118" y="117396"/>
                </a:cubicBezTo>
                <a:cubicBezTo>
                  <a:pt x="2809076" y="31885"/>
                  <a:pt x="3027770" y="-2810"/>
                  <a:pt x="3235960" y="17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8E718E1-168B-58C6-1B6F-42DC26709517}"/>
              </a:ext>
            </a:extLst>
          </p:cNvPr>
          <p:cNvSpPr/>
          <p:nvPr userDrawn="1"/>
        </p:nvSpPr>
        <p:spPr>
          <a:xfrm>
            <a:off x="7614215" y="3847573"/>
            <a:ext cx="3361382" cy="2796865"/>
          </a:xfrm>
          <a:custGeom>
            <a:avLst/>
            <a:gdLst>
              <a:gd name="connsiteX0" fmla="*/ 1379177 w 3361382"/>
              <a:gd name="connsiteY0" fmla="*/ 673 h 2796865"/>
              <a:gd name="connsiteX1" fmla="*/ 3226456 w 3361382"/>
              <a:gd name="connsiteY1" fmla="*/ 698468 h 2796865"/>
              <a:gd name="connsiteX2" fmla="*/ 1654520 w 3361382"/>
              <a:gd name="connsiteY2" fmla="*/ 2790226 h 2796865"/>
              <a:gd name="connsiteX3" fmla="*/ 99339 w 3361382"/>
              <a:gd name="connsiteY3" fmla="*/ 407389 h 2796865"/>
              <a:gd name="connsiteX4" fmla="*/ 1379177 w 3361382"/>
              <a:gd name="connsiteY4" fmla="*/ 673 h 279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1382" h="2796865">
                <a:moveTo>
                  <a:pt x="1379177" y="673"/>
                </a:moveTo>
                <a:cubicBezTo>
                  <a:pt x="2098234" y="15104"/>
                  <a:pt x="2895448" y="261479"/>
                  <a:pt x="3226456" y="698468"/>
                </a:cubicBezTo>
                <a:cubicBezTo>
                  <a:pt x="3814916" y="1475338"/>
                  <a:pt x="2328320" y="2906177"/>
                  <a:pt x="1654520" y="2790226"/>
                </a:cubicBezTo>
                <a:cubicBezTo>
                  <a:pt x="980720" y="2674275"/>
                  <a:pt x="-377423" y="1067616"/>
                  <a:pt x="99339" y="407389"/>
                </a:cubicBezTo>
                <a:cubicBezTo>
                  <a:pt x="307922" y="118539"/>
                  <a:pt x="819909" y="-10550"/>
                  <a:pt x="1379177" y="673"/>
                </a:cubicBezTo>
                <a:close/>
              </a:path>
            </a:pathLst>
          </a:cu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A0A6ED0-15C9-368F-1AAA-EBC99B7AD54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402857"/>
            <a:ext cx="12192001" cy="2455143"/>
          </a:xfrm>
          <a:custGeom>
            <a:avLst/>
            <a:gdLst>
              <a:gd name="connsiteX0" fmla="*/ 0 w 12192001"/>
              <a:gd name="connsiteY0" fmla="*/ 0 h 2455143"/>
              <a:gd name="connsiteX1" fmla="*/ 206003 w 12192001"/>
              <a:gd name="connsiteY1" fmla="*/ 1109 h 2455143"/>
              <a:gd name="connsiteX2" fmla="*/ 2427782 w 12192001"/>
              <a:gd name="connsiteY2" fmla="*/ 201823 h 2455143"/>
              <a:gd name="connsiteX3" fmla="*/ 2758383 w 12192001"/>
              <a:gd name="connsiteY3" fmla="*/ 246086 h 2455143"/>
              <a:gd name="connsiteX4" fmla="*/ 2769563 w 12192001"/>
              <a:gd name="connsiteY4" fmla="*/ 249232 h 2455143"/>
              <a:gd name="connsiteX5" fmla="*/ 4441595 w 12192001"/>
              <a:gd name="connsiteY5" fmla="*/ 474966 h 2455143"/>
              <a:gd name="connsiteX6" fmla="*/ 6144331 w 12192001"/>
              <a:gd name="connsiteY6" fmla="*/ 457476 h 2455143"/>
              <a:gd name="connsiteX7" fmla="*/ 6578223 w 12192001"/>
              <a:gd name="connsiteY7" fmla="*/ 421761 h 2455143"/>
              <a:gd name="connsiteX8" fmla="*/ 6872381 w 12192001"/>
              <a:gd name="connsiteY8" fmla="*/ 383863 h 2455143"/>
              <a:gd name="connsiteX9" fmla="*/ 7078387 w 12192001"/>
              <a:gd name="connsiteY9" fmla="*/ 368875 h 2455143"/>
              <a:gd name="connsiteX10" fmla="*/ 7457053 w 12192001"/>
              <a:gd name="connsiteY10" fmla="*/ 322840 h 2455143"/>
              <a:gd name="connsiteX11" fmla="*/ 12107915 w 12192001"/>
              <a:gd name="connsiteY11" fmla="*/ 361608 h 2455143"/>
              <a:gd name="connsiteX12" fmla="*/ 12192001 w 12192001"/>
              <a:gd name="connsiteY12" fmla="*/ 373495 h 2455143"/>
              <a:gd name="connsiteX13" fmla="*/ 12192001 w 12192001"/>
              <a:gd name="connsiteY13" fmla="*/ 2455143 h 2455143"/>
              <a:gd name="connsiteX14" fmla="*/ 0 w 12192001"/>
              <a:gd name="connsiteY14" fmla="*/ 2455143 h 2455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1" h="2455143">
                <a:moveTo>
                  <a:pt x="0" y="0"/>
                </a:moveTo>
                <a:lnTo>
                  <a:pt x="206003" y="1109"/>
                </a:lnTo>
                <a:cubicBezTo>
                  <a:pt x="1096250" y="15691"/>
                  <a:pt x="1811969" y="113904"/>
                  <a:pt x="2427782" y="201823"/>
                </a:cubicBezTo>
                <a:lnTo>
                  <a:pt x="2758383" y="246086"/>
                </a:lnTo>
                <a:lnTo>
                  <a:pt x="2769563" y="249232"/>
                </a:lnTo>
                <a:cubicBezTo>
                  <a:pt x="3256639" y="361338"/>
                  <a:pt x="3813963" y="441051"/>
                  <a:pt x="4441595" y="474966"/>
                </a:cubicBezTo>
                <a:cubicBezTo>
                  <a:pt x="4961013" y="503034"/>
                  <a:pt x="5528581" y="499736"/>
                  <a:pt x="6144331" y="457476"/>
                </a:cubicBezTo>
                <a:cubicBezTo>
                  <a:pt x="6281970" y="449903"/>
                  <a:pt x="6427188" y="437891"/>
                  <a:pt x="6578223" y="421761"/>
                </a:cubicBezTo>
                <a:lnTo>
                  <a:pt x="6872381" y="383863"/>
                </a:lnTo>
                <a:lnTo>
                  <a:pt x="7078387" y="368875"/>
                </a:lnTo>
                <a:cubicBezTo>
                  <a:pt x="7196800" y="357254"/>
                  <a:pt x="7322954" y="341987"/>
                  <a:pt x="7457053" y="322840"/>
                </a:cubicBezTo>
                <a:cubicBezTo>
                  <a:pt x="9602611" y="16470"/>
                  <a:pt x="11013138" y="205308"/>
                  <a:pt x="12107915" y="361608"/>
                </a:cubicBezTo>
                <a:lnTo>
                  <a:pt x="12192001" y="373495"/>
                </a:lnTo>
                <a:lnTo>
                  <a:pt x="12192001" y="2455143"/>
                </a:lnTo>
                <a:lnTo>
                  <a:pt x="0" y="245514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98063778-4F66-6E8B-E737-450DC310DF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1000" y="1984248"/>
            <a:ext cx="3035808" cy="36576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D8C1FD49-DAC8-6015-C51D-AACE51DB285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001000" y="2404872"/>
            <a:ext cx="3035808" cy="150876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CF88AF8B-BD4E-27EF-1C36-53FEBC106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5613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DA35C1D-604B-3721-C6C0-3943E22ED61F}"/>
              </a:ext>
            </a:extLst>
          </p:cNvPr>
          <p:cNvSpPr/>
          <p:nvPr userDrawn="1"/>
        </p:nvSpPr>
        <p:spPr>
          <a:xfrm>
            <a:off x="2371564" y="3978509"/>
            <a:ext cx="2833489" cy="1977740"/>
          </a:xfrm>
          <a:custGeom>
            <a:avLst/>
            <a:gdLst>
              <a:gd name="connsiteX0" fmla="*/ 2330242 w 2833489"/>
              <a:gd name="connsiteY0" fmla="*/ 1 h 1977740"/>
              <a:gd name="connsiteX1" fmla="*/ 2498982 w 2833489"/>
              <a:gd name="connsiteY1" fmla="*/ 44466 h 1977740"/>
              <a:gd name="connsiteX2" fmla="*/ 2606536 w 2833489"/>
              <a:gd name="connsiteY2" fmla="*/ 1232877 h 1977740"/>
              <a:gd name="connsiteX3" fmla="*/ 2311327 w 2833489"/>
              <a:gd name="connsiteY3" fmla="*/ 1576745 h 1977740"/>
              <a:gd name="connsiteX4" fmla="*/ 383794 w 2833489"/>
              <a:gd name="connsiteY4" fmla="*/ 752097 h 1977740"/>
              <a:gd name="connsiteX5" fmla="*/ 2330242 w 2833489"/>
              <a:gd name="connsiteY5" fmla="*/ 1 h 197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33489" h="1977740">
                <a:moveTo>
                  <a:pt x="2330242" y="1"/>
                </a:moveTo>
                <a:cubicBezTo>
                  <a:pt x="2383155" y="-127"/>
                  <a:pt x="2438275" y="13463"/>
                  <a:pt x="2498982" y="44466"/>
                </a:cubicBezTo>
                <a:cubicBezTo>
                  <a:pt x="2971547" y="300675"/>
                  <a:pt x="2882471" y="765287"/>
                  <a:pt x="2606536" y="1232877"/>
                </a:cubicBezTo>
                <a:cubicBezTo>
                  <a:pt x="2606503" y="1241273"/>
                  <a:pt x="2424583" y="1476594"/>
                  <a:pt x="2311327" y="1576745"/>
                </a:cubicBezTo>
                <a:cubicBezTo>
                  <a:pt x="1017130" y="2721187"/>
                  <a:pt x="-800765" y="1086278"/>
                  <a:pt x="383794" y="752097"/>
                </a:cubicBezTo>
                <a:cubicBezTo>
                  <a:pt x="1697583" y="673980"/>
                  <a:pt x="1959850" y="896"/>
                  <a:pt x="233024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5A2EDE1-A310-C335-F6C8-E2A57A5DCD24}"/>
              </a:ext>
            </a:extLst>
          </p:cNvPr>
          <p:cNvSpPr/>
          <p:nvPr userDrawn="1"/>
        </p:nvSpPr>
        <p:spPr>
          <a:xfrm>
            <a:off x="2663717" y="895957"/>
            <a:ext cx="3353592" cy="3394580"/>
          </a:xfrm>
          <a:custGeom>
            <a:avLst/>
            <a:gdLst>
              <a:gd name="connsiteX0" fmla="*/ 1117000 w 3353592"/>
              <a:gd name="connsiteY0" fmla="*/ 212 h 3394580"/>
              <a:gd name="connsiteX1" fmla="*/ 3339471 w 3353592"/>
              <a:gd name="connsiteY1" fmla="*/ 1353770 h 3394580"/>
              <a:gd name="connsiteX2" fmla="*/ 1460830 w 3353592"/>
              <a:gd name="connsiteY2" fmla="*/ 3239951 h 3394580"/>
              <a:gd name="connsiteX3" fmla="*/ 456338 w 3353592"/>
              <a:gd name="connsiteY3" fmla="*/ 219125 h 3394580"/>
              <a:gd name="connsiteX4" fmla="*/ 1117000 w 3353592"/>
              <a:gd name="connsiteY4" fmla="*/ 212 h 339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3592" h="3394580">
                <a:moveTo>
                  <a:pt x="1117000" y="212"/>
                </a:moveTo>
                <a:cubicBezTo>
                  <a:pt x="2031490" y="-14669"/>
                  <a:pt x="3265097" y="758034"/>
                  <a:pt x="3339471" y="1353770"/>
                </a:cubicBezTo>
                <a:cubicBezTo>
                  <a:pt x="3434671" y="2116311"/>
                  <a:pt x="3074478" y="3932938"/>
                  <a:pt x="1460830" y="3239951"/>
                </a:cubicBezTo>
                <a:cubicBezTo>
                  <a:pt x="-152818" y="2546964"/>
                  <a:pt x="-337111" y="899506"/>
                  <a:pt x="456338" y="219125"/>
                </a:cubicBezTo>
                <a:cubicBezTo>
                  <a:pt x="629905" y="70291"/>
                  <a:pt x="860943" y="4378"/>
                  <a:pt x="1117000" y="212"/>
                </a:cubicBezTo>
                <a:close/>
              </a:path>
            </a:pathLst>
          </a:cu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5FA232B-B094-6E9C-1F6E-B431526CF5CF}"/>
              </a:ext>
            </a:extLst>
          </p:cNvPr>
          <p:cNvSpPr/>
          <p:nvPr userDrawn="1"/>
        </p:nvSpPr>
        <p:spPr>
          <a:xfrm>
            <a:off x="695424" y="703594"/>
            <a:ext cx="3679069" cy="3508957"/>
          </a:xfrm>
          <a:custGeom>
            <a:avLst/>
            <a:gdLst>
              <a:gd name="connsiteX0" fmla="*/ 2214144 w 3679069"/>
              <a:gd name="connsiteY0" fmla="*/ 1127 h 3508957"/>
              <a:gd name="connsiteX1" fmla="*/ 3169400 w 3679069"/>
              <a:gd name="connsiteY1" fmla="*/ 1345851 h 3508957"/>
              <a:gd name="connsiteX2" fmla="*/ 717301 w 3679069"/>
              <a:gd name="connsiteY2" fmla="*/ 3495393 h 3508957"/>
              <a:gd name="connsiteX3" fmla="*/ 431011 w 3679069"/>
              <a:gd name="connsiteY3" fmla="*/ 965650 h 3508957"/>
              <a:gd name="connsiteX4" fmla="*/ 2214144 w 3679069"/>
              <a:gd name="connsiteY4" fmla="*/ 1127 h 3508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069" h="3508957">
                <a:moveTo>
                  <a:pt x="2214144" y="1127"/>
                </a:moveTo>
                <a:cubicBezTo>
                  <a:pt x="3378638" y="-35267"/>
                  <a:pt x="4289597" y="818314"/>
                  <a:pt x="3169400" y="1345851"/>
                </a:cubicBezTo>
                <a:cubicBezTo>
                  <a:pt x="1462434" y="2149717"/>
                  <a:pt x="1746081" y="3668078"/>
                  <a:pt x="717301" y="3495393"/>
                </a:cubicBezTo>
                <a:cubicBezTo>
                  <a:pt x="-311478" y="3322707"/>
                  <a:pt x="-70949" y="1617102"/>
                  <a:pt x="431011" y="965650"/>
                </a:cubicBezTo>
                <a:cubicBezTo>
                  <a:pt x="924632" y="283443"/>
                  <a:pt x="1604170" y="20191"/>
                  <a:pt x="2214144" y="1127"/>
                </a:cubicBezTo>
                <a:close/>
              </a:path>
            </a:pathLst>
          </a:custGeom>
          <a:noFill/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824" y="1042416"/>
            <a:ext cx="4535424" cy="1325880"/>
          </a:xfrm>
        </p:spPr>
        <p:txBody>
          <a:bodyPr anchor="ctr">
            <a:no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92824" y="2295144"/>
            <a:ext cx="4535424" cy="2542032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546E31B-BAE1-A01A-8FEA-C80E382B38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68086" y="785580"/>
            <a:ext cx="4537760" cy="4719174"/>
          </a:xfrm>
          <a:custGeom>
            <a:avLst/>
            <a:gdLst>
              <a:gd name="connsiteX0" fmla="*/ 2178172 w 4537760"/>
              <a:gd name="connsiteY0" fmla="*/ 0 h 4719174"/>
              <a:gd name="connsiteX1" fmla="*/ 4537760 w 4537760"/>
              <a:gd name="connsiteY1" fmla="*/ 2359587 h 4719174"/>
              <a:gd name="connsiteX2" fmla="*/ 2178172 w 4537760"/>
              <a:gd name="connsiteY2" fmla="*/ 4719174 h 4719174"/>
              <a:gd name="connsiteX3" fmla="*/ 0 w 4537760"/>
              <a:gd name="connsiteY3" fmla="*/ 2359587 h 4719174"/>
              <a:gd name="connsiteX4" fmla="*/ 2178172 w 4537760"/>
              <a:gd name="connsiteY4" fmla="*/ 0 h 4719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7760" h="4719174">
                <a:moveTo>
                  <a:pt x="2178172" y="0"/>
                </a:moveTo>
                <a:cubicBezTo>
                  <a:pt x="2934466" y="0"/>
                  <a:pt x="4537760" y="719508"/>
                  <a:pt x="4537760" y="2359587"/>
                </a:cubicBezTo>
                <a:cubicBezTo>
                  <a:pt x="4537760" y="3999666"/>
                  <a:pt x="2934466" y="4719174"/>
                  <a:pt x="2178172" y="4719174"/>
                </a:cubicBezTo>
                <a:cubicBezTo>
                  <a:pt x="1421878" y="4719174"/>
                  <a:pt x="0" y="3662751"/>
                  <a:pt x="0" y="2359587"/>
                </a:cubicBezTo>
                <a:cubicBezTo>
                  <a:pt x="0" y="1056424"/>
                  <a:pt x="1421878" y="0"/>
                  <a:pt x="217817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644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E4850B3-36D8-8C1A-F5EF-A5999BB7B1C2}"/>
              </a:ext>
            </a:extLst>
          </p:cNvPr>
          <p:cNvSpPr/>
          <p:nvPr userDrawn="1"/>
        </p:nvSpPr>
        <p:spPr>
          <a:xfrm>
            <a:off x="9507158" y="4178543"/>
            <a:ext cx="1587071" cy="1617884"/>
          </a:xfrm>
          <a:custGeom>
            <a:avLst/>
            <a:gdLst>
              <a:gd name="connsiteX0" fmla="*/ 1080694 w 1587071"/>
              <a:gd name="connsiteY0" fmla="*/ 2111 h 1617884"/>
              <a:gd name="connsiteX1" fmla="*/ 1335962 w 1587071"/>
              <a:gd name="connsiteY1" fmla="*/ 77069 h 1617884"/>
              <a:gd name="connsiteX2" fmla="*/ 1421958 w 1587071"/>
              <a:gd name="connsiteY2" fmla="*/ 1354298 h 1617884"/>
              <a:gd name="connsiteX3" fmla="*/ 195058 w 1587071"/>
              <a:gd name="connsiteY3" fmla="*/ 1469552 h 1617884"/>
              <a:gd name="connsiteX4" fmla="*/ 117924 w 1587071"/>
              <a:gd name="connsiteY4" fmla="*/ 286653 h 1617884"/>
              <a:gd name="connsiteX5" fmla="*/ 1080694 w 1587071"/>
              <a:gd name="connsiteY5" fmla="*/ 2111 h 1617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87071" h="1617884">
                <a:moveTo>
                  <a:pt x="1080694" y="2111"/>
                </a:moveTo>
                <a:cubicBezTo>
                  <a:pt x="1190217" y="8935"/>
                  <a:pt x="1281627" y="32584"/>
                  <a:pt x="1335962" y="77069"/>
                </a:cubicBezTo>
                <a:cubicBezTo>
                  <a:pt x="1553301" y="255010"/>
                  <a:pt x="1728930" y="983673"/>
                  <a:pt x="1421958" y="1354298"/>
                </a:cubicBezTo>
                <a:cubicBezTo>
                  <a:pt x="1114985" y="1724924"/>
                  <a:pt x="412396" y="1647494"/>
                  <a:pt x="195058" y="1469552"/>
                </a:cubicBezTo>
                <a:cubicBezTo>
                  <a:pt x="-22281" y="1291611"/>
                  <a:pt x="-72227" y="518733"/>
                  <a:pt x="117924" y="286653"/>
                </a:cubicBezTo>
                <a:cubicBezTo>
                  <a:pt x="260537" y="112592"/>
                  <a:pt x="752124" y="-18360"/>
                  <a:pt x="1080694" y="2111"/>
                </a:cubicBezTo>
                <a:close/>
              </a:path>
            </a:pathLst>
          </a:custGeom>
          <a:noFill/>
          <a:ln w="3810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1D1FD9E-7F46-9CC5-FD0E-CFE3F35E0B93}"/>
              </a:ext>
            </a:extLst>
          </p:cNvPr>
          <p:cNvSpPr/>
          <p:nvPr userDrawn="1"/>
        </p:nvSpPr>
        <p:spPr>
          <a:xfrm>
            <a:off x="6603630" y="744767"/>
            <a:ext cx="4296779" cy="3871820"/>
          </a:xfrm>
          <a:custGeom>
            <a:avLst/>
            <a:gdLst>
              <a:gd name="connsiteX0" fmla="*/ 2760477 w 4296779"/>
              <a:gd name="connsiteY0" fmla="*/ 2182 h 3871820"/>
              <a:gd name="connsiteX1" fmla="*/ 4142305 w 4296779"/>
              <a:gd name="connsiteY1" fmla="*/ 239653 h 3871820"/>
              <a:gd name="connsiteX2" fmla="*/ 2987255 w 4296779"/>
              <a:gd name="connsiteY2" fmla="*/ 3853879 h 3871820"/>
              <a:gd name="connsiteX3" fmla="*/ 58868 w 4296779"/>
              <a:gd name="connsiteY3" fmla="*/ 1340210 h 3871820"/>
              <a:gd name="connsiteX4" fmla="*/ 2760477 w 4296779"/>
              <a:gd name="connsiteY4" fmla="*/ 2182 h 3871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6779" h="3871820">
                <a:moveTo>
                  <a:pt x="2760477" y="2182"/>
                </a:moveTo>
                <a:cubicBezTo>
                  <a:pt x="3405787" y="-16142"/>
                  <a:pt x="3959281" y="82548"/>
                  <a:pt x="4142305" y="239653"/>
                </a:cubicBezTo>
                <a:cubicBezTo>
                  <a:pt x="4630369" y="658598"/>
                  <a:pt x="3884388" y="3675893"/>
                  <a:pt x="2987255" y="3853879"/>
                </a:cubicBezTo>
                <a:cubicBezTo>
                  <a:pt x="2090123" y="4031864"/>
                  <a:pt x="-413986" y="2863263"/>
                  <a:pt x="58868" y="1340210"/>
                </a:cubicBezTo>
                <a:cubicBezTo>
                  <a:pt x="354402" y="388301"/>
                  <a:pt x="1684961" y="32723"/>
                  <a:pt x="2760477" y="2182"/>
                </a:cubicBezTo>
                <a:close/>
              </a:path>
            </a:pathLst>
          </a:cu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82D6A4FE-F065-45CD-09BA-E482AC8332CA}"/>
              </a:ext>
            </a:extLst>
          </p:cNvPr>
          <p:cNvSpPr/>
          <p:nvPr userDrawn="1"/>
        </p:nvSpPr>
        <p:spPr>
          <a:xfrm>
            <a:off x="5806176" y="896186"/>
            <a:ext cx="3189244" cy="3351598"/>
          </a:xfrm>
          <a:custGeom>
            <a:avLst/>
            <a:gdLst>
              <a:gd name="connsiteX0" fmla="*/ 2071935 w 3189244"/>
              <a:gd name="connsiteY0" fmla="*/ 14 h 3351598"/>
              <a:gd name="connsiteX1" fmla="*/ 2783364 w 3189244"/>
              <a:gd name="connsiteY1" fmla="*/ 1143621 h 3351598"/>
              <a:gd name="connsiteX2" fmla="*/ 780797 w 3189244"/>
              <a:gd name="connsiteY2" fmla="*/ 3350261 h 3351598"/>
              <a:gd name="connsiteX3" fmla="*/ 257684 w 3189244"/>
              <a:gd name="connsiteY3" fmla="*/ 1083349 h 3351598"/>
              <a:gd name="connsiteX4" fmla="*/ 2071935 w 3189244"/>
              <a:gd name="connsiteY4" fmla="*/ 14 h 335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9244" h="3351598">
                <a:moveTo>
                  <a:pt x="2071935" y="14"/>
                </a:moveTo>
                <a:cubicBezTo>
                  <a:pt x="2987047" y="-3248"/>
                  <a:pt x="3653851" y="604848"/>
                  <a:pt x="2783364" y="1143621"/>
                </a:cubicBezTo>
                <a:cubicBezTo>
                  <a:pt x="1317282" y="2051027"/>
                  <a:pt x="1732770" y="3400004"/>
                  <a:pt x="780797" y="3350261"/>
                </a:cubicBezTo>
                <a:cubicBezTo>
                  <a:pt x="-171177" y="3300518"/>
                  <a:pt x="-130257" y="1727012"/>
                  <a:pt x="257684" y="1083349"/>
                </a:cubicBezTo>
                <a:cubicBezTo>
                  <a:pt x="703431" y="290682"/>
                  <a:pt x="1445805" y="2246"/>
                  <a:pt x="2071935" y="1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" y="2057400"/>
            <a:ext cx="5111496" cy="768096"/>
          </a:xfrm>
        </p:spPr>
        <p:txBody>
          <a:bodyPr anchor="t"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90065D6-5C4A-C957-7A05-08EC8C71BA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56185" y="1043831"/>
            <a:ext cx="5477098" cy="4220903"/>
          </a:xfrm>
          <a:custGeom>
            <a:avLst/>
            <a:gdLst>
              <a:gd name="connsiteX0" fmla="*/ 2987265 w 5477098"/>
              <a:gd name="connsiteY0" fmla="*/ 96 h 4220903"/>
              <a:gd name="connsiteX1" fmla="*/ 3333020 w 5477098"/>
              <a:gd name="connsiteY1" fmla="*/ 45043 h 4220903"/>
              <a:gd name="connsiteX2" fmla="*/ 5189513 w 5477098"/>
              <a:gd name="connsiteY2" fmla="*/ 3880636 h 4220903"/>
              <a:gd name="connsiteX3" fmla="*/ 120030 w 5477098"/>
              <a:gd name="connsiteY3" fmla="*/ 2650084 h 4220903"/>
              <a:gd name="connsiteX4" fmla="*/ 2987265 w 5477098"/>
              <a:gd name="connsiteY4" fmla="*/ 96 h 4220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7098" h="4220903">
                <a:moveTo>
                  <a:pt x="2987265" y="96"/>
                </a:moveTo>
                <a:cubicBezTo>
                  <a:pt x="3115358" y="-1320"/>
                  <a:pt x="3232097" y="12998"/>
                  <a:pt x="3333020" y="45043"/>
                </a:cubicBezTo>
                <a:cubicBezTo>
                  <a:pt x="4409531" y="386863"/>
                  <a:pt x="6171661" y="3053369"/>
                  <a:pt x="5189513" y="3880636"/>
                </a:cubicBezTo>
                <a:cubicBezTo>
                  <a:pt x="4207363" y="4707903"/>
                  <a:pt x="859554" y="3921716"/>
                  <a:pt x="120030" y="2650084"/>
                </a:cubicBezTo>
                <a:cubicBezTo>
                  <a:pt x="-550164" y="1497667"/>
                  <a:pt x="1749035" y="13782"/>
                  <a:pt x="2987265" y="9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975C2DE-6A22-DAE2-6B10-2ECB862D6BF5}"/>
              </a:ext>
            </a:extLst>
          </p:cNvPr>
          <p:cNvGrpSpPr/>
          <p:nvPr userDrawn="1"/>
        </p:nvGrpSpPr>
        <p:grpSpPr>
          <a:xfrm>
            <a:off x="817336" y="3049989"/>
            <a:ext cx="3422601" cy="147360"/>
            <a:chOff x="3862913" y="5584851"/>
            <a:chExt cx="3422601" cy="14736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F2770E3-337E-E3A7-C172-8E8E3DC3D324}"/>
                </a:ext>
              </a:extLst>
            </p:cNvPr>
            <p:cNvSpPr/>
            <p:nvPr/>
          </p:nvSpPr>
          <p:spPr>
            <a:xfrm>
              <a:off x="3908929" y="5609493"/>
              <a:ext cx="661045" cy="10784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820BA79-4710-0264-8610-CC116C1F2A03}"/>
                </a:ext>
              </a:extLst>
            </p:cNvPr>
            <p:cNvSpPr/>
            <p:nvPr/>
          </p:nvSpPr>
          <p:spPr>
            <a:xfrm>
              <a:off x="5222038" y="5613190"/>
              <a:ext cx="661045" cy="10784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5D72681-5FD2-21B1-3188-87FCA580741D}"/>
                </a:ext>
              </a:extLst>
            </p:cNvPr>
            <p:cNvSpPr/>
            <p:nvPr/>
          </p:nvSpPr>
          <p:spPr>
            <a:xfrm>
              <a:off x="6544127" y="5604473"/>
              <a:ext cx="661045" cy="10784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8DB5786-6B26-6BC9-4ADD-42F03E363CB8}"/>
                </a:ext>
              </a:extLst>
            </p:cNvPr>
            <p:cNvSpPr/>
            <p:nvPr/>
          </p:nvSpPr>
          <p:spPr>
            <a:xfrm>
              <a:off x="5883081" y="5602319"/>
              <a:ext cx="661045" cy="1078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9191DA6-D02E-05FC-D21D-9E50A9AA77F3}"/>
                </a:ext>
              </a:extLst>
            </p:cNvPr>
            <p:cNvSpPr/>
            <p:nvPr/>
          </p:nvSpPr>
          <p:spPr>
            <a:xfrm>
              <a:off x="4559264" y="5609493"/>
              <a:ext cx="661045" cy="10784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54B7F32-377B-3B1F-E2EB-B0A8227587BD}"/>
                </a:ext>
              </a:extLst>
            </p:cNvPr>
            <p:cNvSpPr/>
            <p:nvPr/>
          </p:nvSpPr>
          <p:spPr>
            <a:xfrm>
              <a:off x="3862913" y="5584851"/>
              <a:ext cx="3420960" cy="54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46FFC8C-1329-3F27-6A03-3C373937C167}"/>
                </a:ext>
              </a:extLst>
            </p:cNvPr>
            <p:cNvSpPr/>
            <p:nvPr/>
          </p:nvSpPr>
          <p:spPr>
            <a:xfrm>
              <a:off x="3864554" y="5677949"/>
              <a:ext cx="3420960" cy="54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E26AF4-A700-7031-C1D2-542D050DE9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5338" y="3438144"/>
            <a:ext cx="5111750" cy="20240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0" indent="0">
              <a:lnSpc>
                <a:spcPct val="100000"/>
              </a:lnSpc>
              <a:buNone/>
              <a:defRPr sz="18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20783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C39E44-C8F5-4FD0-8345-FA295CEA6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943841-AE0F-41C9-97CC-D11B02495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928" y="1124712"/>
            <a:ext cx="5532120" cy="960120"/>
          </a:xfrm>
        </p:spPr>
        <p:txBody>
          <a:bodyPr anchor="b">
            <a:noAutofit/>
          </a:bodyPr>
          <a:lstStyle>
            <a:lvl1pPr>
              <a:lnSpc>
                <a:spcPct val="170000"/>
              </a:lnSpc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6208" y="2286000"/>
            <a:ext cx="5532121" cy="3831328"/>
          </a:xfrm>
        </p:spPr>
        <p:txBody>
          <a:bodyPr>
            <a:noAutofit/>
          </a:bodyPr>
          <a:lstStyle>
            <a:lvl1pPr>
              <a:spcBef>
                <a:spcPts val="1000"/>
              </a:spcBef>
              <a:buClr>
                <a:schemeClr val="accent4"/>
              </a:buClr>
              <a:defRPr sz="2400"/>
            </a:lvl1pPr>
            <a:lvl2pPr>
              <a:buClr>
                <a:schemeClr val="accent4"/>
              </a:buClr>
              <a:defRPr sz="2000"/>
            </a:lvl2pPr>
            <a:lvl3pPr>
              <a:buClr>
                <a:schemeClr val="accent4"/>
              </a:buClr>
              <a:defRPr sz="1800"/>
            </a:lvl3pPr>
            <a:lvl4pPr>
              <a:buClr>
                <a:schemeClr val="accent4"/>
              </a:buClr>
              <a:defRPr sz="1600"/>
            </a:lvl4pPr>
            <a:lvl5pPr>
              <a:buClr>
                <a:schemeClr val="accent4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1C49F2B-58AF-8122-F863-F0AF6DD2628F}"/>
              </a:ext>
            </a:extLst>
          </p:cNvPr>
          <p:cNvSpPr/>
          <p:nvPr userDrawn="1"/>
        </p:nvSpPr>
        <p:spPr>
          <a:xfrm>
            <a:off x="2874900" y="3317773"/>
            <a:ext cx="1864449" cy="3255643"/>
          </a:xfrm>
          <a:custGeom>
            <a:avLst/>
            <a:gdLst>
              <a:gd name="connsiteX0" fmla="*/ 1303919 w 1864449"/>
              <a:gd name="connsiteY0" fmla="*/ 859 h 3255643"/>
              <a:gd name="connsiteX1" fmla="*/ 1598851 w 1864449"/>
              <a:gd name="connsiteY1" fmla="*/ 645726 h 3255643"/>
              <a:gd name="connsiteX2" fmla="*/ 1674028 w 1864449"/>
              <a:gd name="connsiteY2" fmla="*/ 3108073 h 3255643"/>
              <a:gd name="connsiteX3" fmla="*/ 210888 w 1864449"/>
              <a:gd name="connsiteY3" fmla="*/ 2425563 h 3255643"/>
              <a:gd name="connsiteX4" fmla="*/ 61577 w 1864449"/>
              <a:gd name="connsiteY4" fmla="*/ 2059622 h 3255643"/>
              <a:gd name="connsiteX5" fmla="*/ 1303919 w 1864449"/>
              <a:gd name="connsiteY5" fmla="*/ 859 h 3255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4449" h="3255643">
                <a:moveTo>
                  <a:pt x="1303919" y="859"/>
                </a:moveTo>
                <a:cubicBezTo>
                  <a:pt x="1554097" y="15355"/>
                  <a:pt x="1708665" y="214035"/>
                  <a:pt x="1598851" y="645726"/>
                </a:cubicBezTo>
                <a:cubicBezTo>
                  <a:pt x="1247448" y="2027136"/>
                  <a:pt x="2268967" y="2591231"/>
                  <a:pt x="1674028" y="3108073"/>
                </a:cubicBezTo>
                <a:cubicBezTo>
                  <a:pt x="1190641" y="3528009"/>
                  <a:pt x="519823" y="2973220"/>
                  <a:pt x="210888" y="2425563"/>
                </a:cubicBezTo>
                <a:cubicBezTo>
                  <a:pt x="139596" y="2299180"/>
                  <a:pt x="87575" y="2173178"/>
                  <a:pt x="61577" y="2059622"/>
                </a:cubicBezTo>
                <a:cubicBezTo>
                  <a:pt x="-259613" y="828525"/>
                  <a:pt x="753529" y="-31033"/>
                  <a:pt x="1303919" y="8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E6357F9-711C-8255-E4CF-B983AEC33772}"/>
              </a:ext>
            </a:extLst>
          </p:cNvPr>
          <p:cNvSpPr/>
          <p:nvPr userDrawn="1"/>
        </p:nvSpPr>
        <p:spPr>
          <a:xfrm>
            <a:off x="1727390" y="314278"/>
            <a:ext cx="3559966" cy="4772583"/>
          </a:xfrm>
          <a:custGeom>
            <a:avLst/>
            <a:gdLst>
              <a:gd name="connsiteX0" fmla="*/ 2629170 w 3559966"/>
              <a:gd name="connsiteY0" fmla="*/ 961 h 4772583"/>
              <a:gd name="connsiteX1" fmla="*/ 3272980 w 3559966"/>
              <a:gd name="connsiteY1" fmla="*/ 250595 h 4772583"/>
              <a:gd name="connsiteX2" fmla="*/ 2235116 w 3559966"/>
              <a:gd name="connsiteY2" fmla="*/ 4667993 h 4772583"/>
              <a:gd name="connsiteX3" fmla="*/ 37990 w 3559966"/>
              <a:gd name="connsiteY3" fmla="*/ 1868288 h 4772583"/>
              <a:gd name="connsiteX4" fmla="*/ 2629170 w 3559966"/>
              <a:gd name="connsiteY4" fmla="*/ 961 h 477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9966" h="4772583">
                <a:moveTo>
                  <a:pt x="2629170" y="961"/>
                </a:moveTo>
                <a:cubicBezTo>
                  <a:pt x="2893495" y="-9398"/>
                  <a:pt x="3120352" y="63385"/>
                  <a:pt x="3272980" y="250595"/>
                </a:cubicBezTo>
                <a:cubicBezTo>
                  <a:pt x="3970708" y="1106411"/>
                  <a:pt x="3307628" y="4023593"/>
                  <a:pt x="2235116" y="4667993"/>
                </a:cubicBezTo>
                <a:cubicBezTo>
                  <a:pt x="1162605" y="5312392"/>
                  <a:pt x="-250305" y="2806328"/>
                  <a:pt x="37990" y="1868288"/>
                </a:cubicBezTo>
                <a:cubicBezTo>
                  <a:pt x="263221" y="1135444"/>
                  <a:pt x="1685151" y="37958"/>
                  <a:pt x="2629170" y="961"/>
                </a:cubicBezTo>
                <a:close/>
              </a:path>
            </a:pathLst>
          </a:custGeom>
          <a:solidFill>
            <a:schemeClr val="accent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6E0AB1-EC74-5A50-028C-28AE4D2F619A}"/>
              </a:ext>
            </a:extLst>
          </p:cNvPr>
          <p:cNvSpPr/>
          <p:nvPr userDrawn="1"/>
        </p:nvSpPr>
        <p:spPr>
          <a:xfrm>
            <a:off x="3567607" y="1990454"/>
            <a:ext cx="1865518" cy="2564608"/>
          </a:xfrm>
          <a:custGeom>
            <a:avLst/>
            <a:gdLst>
              <a:gd name="connsiteX0" fmla="*/ 797111 w 1865518"/>
              <a:gd name="connsiteY0" fmla="*/ 25 h 2564608"/>
              <a:gd name="connsiteX1" fmla="*/ 1854618 w 1865518"/>
              <a:gd name="connsiteY1" fmla="*/ 1470433 h 2564608"/>
              <a:gd name="connsiteX2" fmla="*/ 201733 w 1865518"/>
              <a:gd name="connsiteY2" fmla="*/ 2453129 h 2564608"/>
              <a:gd name="connsiteX3" fmla="*/ 581487 w 1865518"/>
              <a:gd name="connsiteY3" fmla="*/ 70732 h 2564608"/>
              <a:gd name="connsiteX4" fmla="*/ 797111 w 1865518"/>
              <a:gd name="connsiteY4" fmla="*/ 25 h 2564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5518" h="2564608">
                <a:moveTo>
                  <a:pt x="797111" y="25"/>
                </a:moveTo>
                <a:cubicBezTo>
                  <a:pt x="1321752" y="-5769"/>
                  <a:pt x="1956684" y="1025472"/>
                  <a:pt x="1854618" y="1470433"/>
                </a:cubicBezTo>
                <a:cubicBezTo>
                  <a:pt x="1737971" y="1978960"/>
                  <a:pt x="604749" y="2879982"/>
                  <a:pt x="201733" y="2453129"/>
                </a:cubicBezTo>
                <a:cubicBezTo>
                  <a:pt x="-201282" y="2026275"/>
                  <a:pt x="37672" y="453838"/>
                  <a:pt x="581487" y="70732"/>
                </a:cubicBezTo>
                <a:cubicBezTo>
                  <a:pt x="649464" y="22844"/>
                  <a:pt x="722162" y="852"/>
                  <a:pt x="797111" y="25"/>
                </a:cubicBezTo>
                <a:close/>
              </a:path>
            </a:pathLst>
          </a:custGeom>
          <a:noFill/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254B4BD-F773-23A7-8749-ADF77306DF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824092" cy="6858000"/>
          </a:xfrm>
          <a:custGeom>
            <a:avLst/>
            <a:gdLst>
              <a:gd name="connsiteX0" fmla="*/ 0 w 4824092"/>
              <a:gd name="connsiteY0" fmla="*/ 0 h 6858000"/>
              <a:gd name="connsiteX1" fmla="*/ 4803723 w 4824092"/>
              <a:gd name="connsiteY1" fmla="*/ 0 h 6858000"/>
              <a:gd name="connsiteX2" fmla="*/ 4809757 w 4824092"/>
              <a:gd name="connsiteY2" fmla="*/ 55240 h 6858000"/>
              <a:gd name="connsiteX3" fmla="*/ 4340558 w 4824092"/>
              <a:gd name="connsiteY3" fmla="*/ 2357355 h 6858000"/>
              <a:gd name="connsiteX4" fmla="*/ 4257693 w 4824092"/>
              <a:gd name="connsiteY4" fmla="*/ 2555609 h 6858000"/>
              <a:gd name="connsiteX5" fmla="*/ 4252750 w 4824092"/>
              <a:gd name="connsiteY5" fmla="*/ 2562419 h 6858000"/>
              <a:gd name="connsiteX6" fmla="*/ 3831222 w 4824092"/>
              <a:gd name="connsiteY6" fmla="*/ 3565223 h 6858000"/>
              <a:gd name="connsiteX7" fmla="*/ 3722847 w 4824092"/>
              <a:gd name="connsiteY7" fmla="*/ 4570758 h 6858000"/>
              <a:gd name="connsiteX8" fmla="*/ 3735780 w 4824092"/>
              <a:gd name="connsiteY8" fmla="*/ 4825008 h 6858000"/>
              <a:gd name="connsiteX9" fmla="*/ 3752253 w 4824092"/>
              <a:gd name="connsiteY9" fmla="*/ 4971340 h 6858000"/>
              <a:gd name="connsiteX10" fmla="*/ 3765887 w 4824092"/>
              <a:gd name="connsiteY10" fmla="*/ 5117348 h 6858000"/>
              <a:gd name="connsiteX11" fmla="*/ 3796459 w 4824092"/>
              <a:gd name="connsiteY11" fmla="*/ 5338295 h 6858000"/>
              <a:gd name="connsiteX12" fmla="*/ 3819568 w 4824092"/>
              <a:gd name="connsiteY12" fmla="*/ 6764086 h 6858000"/>
              <a:gd name="connsiteX13" fmla="*/ 3801837 w 4824092"/>
              <a:gd name="connsiteY13" fmla="*/ 6858000 h 6858000"/>
              <a:gd name="connsiteX14" fmla="*/ 0 w 4824092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824092" h="6858000">
                <a:moveTo>
                  <a:pt x="0" y="0"/>
                </a:moveTo>
                <a:lnTo>
                  <a:pt x="4803723" y="0"/>
                </a:lnTo>
                <a:lnTo>
                  <a:pt x="4809757" y="55240"/>
                </a:lnTo>
                <a:cubicBezTo>
                  <a:pt x="4893777" y="1062871"/>
                  <a:pt x="4591706" y="1782362"/>
                  <a:pt x="4340558" y="2357355"/>
                </a:cubicBezTo>
                <a:lnTo>
                  <a:pt x="4257693" y="2555609"/>
                </a:lnTo>
                <a:lnTo>
                  <a:pt x="4252750" y="2562419"/>
                </a:lnTo>
                <a:cubicBezTo>
                  <a:pt x="4069830" y="2857481"/>
                  <a:pt x="3923527" y="3192021"/>
                  <a:pt x="3831222" y="3565223"/>
                </a:cubicBezTo>
                <a:cubicBezTo>
                  <a:pt x="3754831" y="3874077"/>
                  <a:pt x="3715422" y="4209410"/>
                  <a:pt x="3722847" y="4570758"/>
                </a:cubicBezTo>
                <a:cubicBezTo>
                  <a:pt x="3722077" y="4651649"/>
                  <a:pt x="3726482" y="4736740"/>
                  <a:pt x="3735780" y="4825008"/>
                </a:cubicBezTo>
                <a:cubicBezTo>
                  <a:pt x="3744620" y="4882175"/>
                  <a:pt x="3743413" y="4914172"/>
                  <a:pt x="3752253" y="4971340"/>
                </a:cubicBezTo>
                <a:lnTo>
                  <a:pt x="3765887" y="5117348"/>
                </a:lnTo>
                <a:cubicBezTo>
                  <a:pt x="3771847" y="5186617"/>
                  <a:pt x="3781942" y="5260230"/>
                  <a:pt x="3796459" y="5338295"/>
                </a:cubicBezTo>
                <a:cubicBezTo>
                  <a:pt x="3898083" y="5884739"/>
                  <a:pt x="3887578" y="6354017"/>
                  <a:pt x="3819568" y="6764086"/>
                </a:cubicBezTo>
                <a:lnTo>
                  <a:pt x="380183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697FE33-C46B-7B45-E4FB-3DEA16B54A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81480" y="1692737"/>
            <a:ext cx="1536333" cy="343434"/>
          </a:xfrm>
          <a:custGeom>
            <a:avLst/>
            <a:gdLst>
              <a:gd name="connsiteX0" fmla="*/ 171534 w 1536333"/>
              <a:gd name="connsiteY0" fmla="*/ 0 h 343434"/>
              <a:gd name="connsiteX1" fmla="*/ 343069 w 1536333"/>
              <a:gd name="connsiteY1" fmla="*/ 0 h 343434"/>
              <a:gd name="connsiteX2" fmla="*/ 343069 w 1536333"/>
              <a:gd name="connsiteY2" fmla="*/ 91 h 343434"/>
              <a:gd name="connsiteX3" fmla="*/ 1193265 w 1536333"/>
              <a:gd name="connsiteY3" fmla="*/ 91 h 343434"/>
              <a:gd name="connsiteX4" fmla="*/ 1193265 w 1536333"/>
              <a:gd name="connsiteY4" fmla="*/ 366 h 343434"/>
              <a:gd name="connsiteX5" fmla="*/ 1364799 w 1536333"/>
              <a:gd name="connsiteY5" fmla="*/ 366 h 343434"/>
              <a:gd name="connsiteX6" fmla="*/ 1536333 w 1536333"/>
              <a:gd name="connsiteY6" fmla="*/ 171900 h 343434"/>
              <a:gd name="connsiteX7" fmla="*/ 1364799 w 1536333"/>
              <a:gd name="connsiteY7" fmla="*/ 343434 h 343434"/>
              <a:gd name="connsiteX8" fmla="*/ 1193265 w 1536333"/>
              <a:gd name="connsiteY8" fmla="*/ 343434 h 343434"/>
              <a:gd name="connsiteX9" fmla="*/ 339549 w 1536333"/>
              <a:gd name="connsiteY9" fmla="*/ 343434 h 343434"/>
              <a:gd name="connsiteX10" fmla="*/ 339549 w 1536333"/>
              <a:gd name="connsiteY10" fmla="*/ 343068 h 343434"/>
              <a:gd name="connsiteX11" fmla="*/ 171534 w 1536333"/>
              <a:gd name="connsiteY11" fmla="*/ 343068 h 343434"/>
              <a:gd name="connsiteX12" fmla="*/ 0 w 1536333"/>
              <a:gd name="connsiteY12" fmla="*/ 171534 h 343434"/>
              <a:gd name="connsiteX13" fmla="*/ 171534 w 1536333"/>
              <a:gd name="connsiteY13" fmla="*/ 0 h 34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36333" h="343434">
                <a:moveTo>
                  <a:pt x="171534" y="0"/>
                </a:moveTo>
                <a:lnTo>
                  <a:pt x="343069" y="0"/>
                </a:lnTo>
                <a:lnTo>
                  <a:pt x="343069" y="91"/>
                </a:lnTo>
                <a:lnTo>
                  <a:pt x="1193265" y="91"/>
                </a:lnTo>
                <a:lnTo>
                  <a:pt x="1193265" y="366"/>
                </a:lnTo>
                <a:lnTo>
                  <a:pt x="1364799" y="366"/>
                </a:lnTo>
                <a:cubicBezTo>
                  <a:pt x="1459535" y="366"/>
                  <a:pt x="1536333" y="77164"/>
                  <a:pt x="1536333" y="171900"/>
                </a:cubicBezTo>
                <a:cubicBezTo>
                  <a:pt x="1536333" y="266636"/>
                  <a:pt x="1459535" y="343434"/>
                  <a:pt x="1364799" y="343434"/>
                </a:cubicBezTo>
                <a:lnTo>
                  <a:pt x="1193265" y="343434"/>
                </a:lnTo>
                <a:lnTo>
                  <a:pt x="339549" y="343434"/>
                </a:lnTo>
                <a:lnTo>
                  <a:pt x="339549" y="343068"/>
                </a:lnTo>
                <a:lnTo>
                  <a:pt x="171534" y="343068"/>
                </a:lnTo>
                <a:cubicBezTo>
                  <a:pt x="76798" y="343068"/>
                  <a:pt x="0" y="266270"/>
                  <a:pt x="0" y="171534"/>
                </a:cubicBezTo>
                <a:cubicBezTo>
                  <a:pt x="0" y="76798"/>
                  <a:pt x="76798" y="0"/>
                  <a:pt x="171534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rIns="18288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A459E6E-97FC-1074-4C06-9CD71EC9BE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81480" y="2285390"/>
            <a:ext cx="1536333" cy="343434"/>
          </a:xfrm>
          <a:custGeom>
            <a:avLst/>
            <a:gdLst>
              <a:gd name="connsiteX0" fmla="*/ 171534 w 1536333"/>
              <a:gd name="connsiteY0" fmla="*/ 0 h 343434"/>
              <a:gd name="connsiteX1" fmla="*/ 343069 w 1536333"/>
              <a:gd name="connsiteY1" fmla="*/ 0 h 343434"/>
              <a:gd name="connsiteX2" fmla="*/ 343069 w 1536333"/>
              <a:gd name="connsiteY2" fmla="*/ 91 h 343434"/>
              <a:gd name="connsiteX3" fmla="*/ 1193265 w 1536333"/>
              <a:gd name="connsiteY3" fmla="*/ 91 h 343434"/>
              <a:gd name="connsiteX4" fmla="*/ 1193265 w 1536333"/>
              <a:gd name="connsiteY4" fmla="*/ 366 h 343434"/>
              <a:gd name="connsiteX5" fmla="*/ 1364799 w 1536333"/>
              <a:gd name="connsiteY5" fmla="*/ 366 h 343434"/>
              <a:gd name="connsiteX6" fmla="*/ 1536333 w 1536333"/>
              <a:gd name="connsiteY6" fmla="*/ 171900 h 343434"/>
              <a:gd name="connsiteX7" fmla="*/ 1364799 w 1536333"/>
              <a:gd name="connsiteY7" fmla="*/ 343434 h 343434"/>
              <a:gd name="connsiteX8" fmla="*/ 1193265 w 1536333"/>
              <a:gd name="connsiteY8" fmla="*/ 343434 h 343434"/>
              <a:gd name="connsiteX9" fmla="*/ 339549 w 1536333"/>
              <a:gd name="connsiteY9" fmla="*/ 343434 h 343434"/>
              <a:gd name="connsiteX10" fmla="*/ 339549 w 1536333"/>
              <a:gd name="connsiteY10" fmla="*/ 343068 h 343434"/>
              <a:gd name="connsiteX11" fmla="*/ 171534 w 1536333"/>
              <a:gd name="connsiteY11" fmla="*/ 343068 h 343434"/>
              <a:gd name="connsiteX12" fmla="*/ 0 w 1536333"/>
              <a:gd name="connsiteY12" fmla="*/ 171534 h 343434"/>
              <a:gd name="connsiteX13" fmla="*/ 171534 w 1536333"/>
              <a:gd name="connsiteY13" fmla="*/ 0 h 34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36333" h="343434">
                <a:moveTo>
                  <a:pt x="171534" y="0"/>
                </a:moveTo>
                <a:lnTo>
                  <a:pt x="343069" y="0"/>
                </a:lnTo>
                <a:lnTo>
                  <a:pt x="343069" y="91"/>
                </a:lnTo>
                <a:lnTo>
                  <a:pt x="1193265" y="91"/>
                </a:lnTo>
                <a:lnTo>
                  <a:pt x="1193265" y="366"/>
                </a:lnTo>
                <a:lnTo>
                  <a:pt x="1364799" y="366"/>
                </a:lnTo>
                <a:cubicBezTo>
                  <a:pt x="1459535" y="366"/>
                  <a:pt x="1536333" y="77164"/>
                  <a:pt x="1536333" y="171900"/>
                </a:cubicBezTo>
                <a:cubicBezTo>
                  <a:pt x="1536333" y="266636"/>
                  <a:pt x="1459535" y="343434"/>
                  <a:pt x="1364799" y="343434"/>
                </a:cubicBezTo>
                <a:lnTo>
                  <a:pt x="1193265" y="343434"/>
                </a:lnTo>
                <a:lnTo>
                  <a:pt x="339549" y="343434"/>
                </a:lnTo>
                <a:lnTo>
                  <a:pt x="339549" y="343068"/>
                </a:lnTo>
                <a:lnTo>
                  <a:pt x="171534" y="343068"/>
                </a:lnTo>
                <a:cubicBezTo>
                  <a:pt x="76798" y="343068"/>
                  <a:pt x="0" y="266270"/>
                  <a:pt x="0" y="171534"/>
                </a:cubicBezTo>
                <a:cubicBezTo>
                  <a:pt x="0" y="76798"/>
                  <a:pt x="76798" y="0"/>
                  <a:pt x="17153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Ins="18288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6E9F63E-C450-8098-3C4A-434344351A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81480" y="2878043"/>
            <a:ext cx="1536333" cy="343434"/>
          </a:xfrm>
          <a:custGeom>
            <a:avLst/>
            <a:gdLst>
              <a:gd name="connsiteX0" fmla="*/ 171534 w 1536333"/>
              <a:gd name="connsiteY0" fmla="*/ 0 h 343434"/>
              <a:gd name="connsiteX1" fmla="*/ 343069 w 1536333"/>
              <a:gd name="connsiteY1" fmla="*/ 0 h 343434"/>
              <a:gd name="connsiteX2" fmla="*/ 343069 w 1536333"/>
              <a:gd name="connsiteY2" fmla="*/ 91 h 343434"/>
              <a:gd name="connsiteX3" fmla="*/ 1193265 w 1536333"/>
              <a:gd name="connsiteY3" fmla="*/ 91 h 343434"/>
              <a:gd name="connsiteX4" fmla="*/ 1193265 w 1536333"/>
              <a:gd name="connsiteY4" fmla="*/ 366 h 343434"/>
              <a:gd name="connsiteX5" fmla="*/ 1364799 w 1536333"/>
              <a:gd name="connsiteY5" fmla="*/ 366 h 343434"/>
              <a:gd name="connsiteX6" fmla="*/ 1536333 w 1536333"/>
              <a:gd name="connsiteY6" fmla="*/ 171900 h 343434"/>
              <a:gd name="connsiteX7" fmla="*/ 1364799 w 1536333"/>
              <a:gd name="connsiteY7" fmla="*/ 343434 h 343434"/>
              <a:gd name="connsiteX8" fmla="*/ 1193265 w 1536333"/>
              <a:gd name="connsiteY8" fmla="*/ 343434 h 343434"/>
              <a:gd name="connsiteX9" fmla="*/ 339549 w 1536333"/>
              <a:gd name="connsiteY9" fmla="*/ 343434 h 343434"/>
              <a:gd name="connsiteX10" fmla="*/ 339549 w 1536333"/>
              <a:gd name="connsiteY10" fmla="*/ 343068 h 343434"/>
              <a:gd name="connsiteX11" fmla="*/ 171534 w 1536333"/>
              <a:gd name="connsiteY11" fmla="*/ 343068 h 343434"/>
              <a:gd name="connsiteX12" fmla="*/ 0 w 1536333"/>
              <a:gd name="connsiteY12" fmla="*/ 171534 h 343434"/>
              <a:gd name="connsiteX13" fmla="*/ 171534 w 1536333"/>
              <a:gd name="connsiteY13" fmla="*/ 0 h 34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36333" h="343434">
                <a:moveTo>
                  <a:pt x="171534" y="0"/>
                </a:moveTo>
                <a:lnTo>
                  <a:pt x="343069" y="0"/>
                </a:lnTo>
                <a:lnTo>
                  <a:pt x="343069" y="91"/>
                </a:lnTo>
                <a:lnTo>
                  <a:pt x="1193265" y="91"/>
                </a:lnTo>
                <a:lnTo>
                  <a:pt x="1193265" y="366"/>
                </a:lnTo>
                <a:lnTo>
                  <a:pt x="1364799" y="366"/>
                </a:lnTo>
                <a:cubicBezTo>
                  <a:pt x="1459535" y="366"/>
                  <a:pt x="1536333" y="77164"/>
                  <a:pt x="1536333" y="171900"/>
                </a:cubicBezTo>
                <a:cubicBezTo>
                  <a:pt x="1536333" y="266636"/>
                  <a:pt x="1459535" y="343434"/>
                  <a:pt x="1364799" y="343434"/>
                </a:cubicBezTo>
                <a:lnTo>
                  <a:pt x="1193265" y="343434"/>
                </a:lnTo>
                <a:lnTo>
                  <a:pt x="339549" y="343434"/>
                </a:lnTo>
                <a:lnTo>
                  <a:pt x="339549" y="343068"/>
                </a:lnTo>
                <a:lnTo>
                  <a:pt x="171534" y="343068"/>
                </a:lnTo>
                <a:cubicBezTo>
                  <a:pt x="76798" y="343068"/>
                  <a:pt x="0" y="266270"/>
                  <a:pt x="0" y="171534"/>
                </a:cubicBezTo>
                <a:cubicBezTo>
                  <a:pt x="0" y="76798"/>
                  <a:pt x="76798" y="0"/>
                  <a:pt x="171534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Ins="18288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368112B-632E-7F30-A801-131F91B561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81480" y="3470696"/>
            <a:ext cx="1536333" cy="343434"/>
          </a:xfrm>
          <a:custGeom>
            <a:avLst/>
            <a:gdLst>
              <a:gd name="connsiteX0" fmla="*/ 171534 w 1536333"/>
              <a:gd name="connsiteY0" fmla="*/ 0 h 343434"/>
              <a:gd name="connsiteX1" fmla="*/ 343069 w 1536333"/>
              <a:gd name="connsiteY1" fmla="*/ 0 h 343434"/>
              <a:gd name="connsiteX2" fmla="*/ 343069 w 1536333"/>
              <a:gd name="connsiteY2" fmla="*/ 91 h 343434"/>
              <a:gd name="connsiteX3" fmla="*/ 1193265 w 1536333"/>
              <a:gd name="connsiteY3" fmla="*/ 91 h 343434"/>
              <a:gd name="connsiteX4" fmla="*/ 1193265 w 1536333"/>
              <a:gd name="connsiteY4" fmla="*/ 366 h 343434"/>
              <a:gd name="connsiteX5" fmla="*/ 1364799 w 1536333"/>
              <a:gd name="connsiteY5" fmla="*/ 366 h 343434"/>
              <a:gd name="connsiteX6" fmla="*/ 1536333 w 1536333"/>
              <a:gd name="connsiteY6" fmla="*/ 171900 h 343434"/>
              <a:gd name="connsiteX7" fmla="*/ 1364799 w 1536333"/>
              <a:gd name="connsiteY7" fmla="*/ 343434 h 343434"/>
              <a:gd name="connsiteX8" fmla="*/ 1193265 w 1536333"/>
              <a:gd name="connsiteY8" fmla="*/ 343434 h 343434"/>
              <a:gd name="connsiteX9" fmla="*/ 339549 w 1536333"/>
              <a:gd name="connsiteY9" fmla="*/ 343434 h 343434"/>
              <a:gd name="connsiteX10" fmla="*/ 339549 w 1536333"/>
              <a:gd name="connsiteY10" fmla="*/ 343068 h 343434"/>
              <a:gd name="connsiteX11" fmla="*/ 171534 w 1536333"/>
              <a:gd name="connsiteY11" fmla="*/ 343068 h 343434"/>
              <a:gd name="connsiteX12" fmla="*/ 0 w 1536333"/>
              <a:gd name="connsiteY12" fmla="*/ 171534 h 343434"/>
              <a:gd name="connsiteX13" fmla="*/ 171534 w 1536333"/>
              <a:gd name="connsiteY13" fmla="*/ 0 h 34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36333" h="343434">
                <a:moveTo>
                  <a:pt x="171534" y="0"/>
                </a:moveTo>
                <a:lnTo>
                  <a:pt x="343069" y="0"/>
                </a:lnTo>
                <a:lnTo>
                  <a:pt x="343069" y="91"/>
                </a:lnTo>
                <a:lnTo>
                  <a:pt x="1193265" y="91"/>
                </a:lnTo>
                <a:lnTo>
                  <a:pt x="1193265" y="366"/>
                </a:lnTo>
                <a:lnTo>
                  <a:pt x="1364799" y="366"/>
                </a:lnTo>
                <a:cubicBezTo>
                  <a:pt x="1459535" y="366"/>
                  <a:pt x="1536333" y="77164"/>
                  <a:pt x="1536333" y="171900"/>
                </a:cubicBezTo>
                <a:cubicBezTo>
                  <a:pt x="1536333" y="266636"/>
                  <a:pt x="1459535" y="343434"/>
                  <a:pt x="1364799" y="343434"/>
                </a:cubicBezTo>
                <a:lnTo>
                  <a:pt x="1193265" y="343434"/>
                </a:lnTo>
                <a:lnTo>
                  <a:pt x="339549" y="343434"/>
                </a:lnTo>
                <a:lnTo>
                  <a:pt x="339549" y="343068"/>
                </a:lnTo>
                <a:lnTo>
                  <a:pt x="171534" y="343068"/>
                </a:lnTo>
                <a:cubicBezTo>
                  <a:pt x="76798" y="343068"/>
                  <a:pt x="0" y="266270"/>
                  <a:pt x="0" y="171534"/>
                </a:cubicBezTo>
                <a:cubicBezTo>
                  <a:pt x="0" y="76798"/>
                  <a:pt x="76798" y="0"/>
                  <a:pt x="1715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rIns="18288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E07528E-155F-E875-8178-E3AEBAD0240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81480" y="4063349"/>
            <a:ext cx="1536333" cy="343434"/>
          </a:xfrm>
          <a:custGeom>
            <a:avLst/>
            <a:gdLst>
              <a:gd name="connsiteX0" fmla="*/ 171534 w 1536333"/>
              <a:gd name="connsiteY0" fmla="*/ 0 h 343434"/>
              <a:gd name="connsiteX1" fmla="*/ 343069 w 1536333"/>
              <a:gd name="connsiteY1" fmla="*/ 0 h 343434"/>
              <a:gd name="connsiteX2" fmla="*/ 343069 w 1536333"/>
              <a:gd name="connsiteY2" fmla="*/ 91 h 343434"/>
              <a:gd name="connsiteX3" fmla="*/ 1193265 w 1536333"/>
              <a:gd name="connsiteY3" fmla="*/ 91 h 343434"/>
              <a:gd name="connsiteX4" fmla="*/ 1193265 w 1536333"/>
              <a:gd name="connsiteY4" fmla="*/ 366 h 343434"/>
              <a:gd name="connsiteX5" fmla="*/ 1364799 w 1536333"/>
              <a:gd name="connsiteY5" fmla="*/ 366 h 343434"/>
              <a:gd name="connsiteX6" fmla="*/ 1536333 w 1536333"/>
              <a:gd name="connsiteY6" fmla="*/ 171900 h 343434"/>
              <a:gd name="connsiteX7" fmla="*/ 1364799 w 1536333"/>
              <a:gd name="connsiteY7" fmla="*/ 343434 h 343434"/>
              <a:gd name="connsiteX8" fmla="*/ 1193265 w 1536333"/>
              <a:gd name="connsiteY8" fmla="*/ 343434 h 343434"/>
              <a:gd name="connsiteX9" fmla="*/ 339549 w 1536333"/>
              <a:gd name="connsiteY9" fmla="*/ 343434 h 343434"/>
              <a:gd name="connsiteX10" fmla="*/ 339549 w 1536333"/>
              <a:gd name="connsiteY10" fmla="*/ 343068 h 343434"/>
              <a:gd name="connsiteX11" fmla="*/ 171534 w 1536333"/>
              <a:gd name="connsiteY11" fmla="*/ 343068 h 343434"/>
              <a:gd name="connsiteX12" fmla="*/ 0 w 1536333"/>
              <a:gd name="connsiteY12" fmla="*/ 171534 h 343434"/>
              <a:gd name="connsiteX13" fmla="*/ 171534 w 1536333"/>
              <a:gd name="connsiteY13" fmla="*/ 0 h 34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36333" h="343434">
                <a:moveTo>
                  <a:pt x="171534" y="0"/>
                </a:moveTo>
                <a:lnTo>
                  <a:pt x="343069" y="0"/>
                </a:lnTo>
                <a:lnTo>
                  <a:pt x="343069" y="91"/>
                </a:lnTo>
                <a:lnTo>
                  <a:pt x="1193265" y="91"/>
                </a:lnTo>
                <a:lnTo>
                  <a:pt x="1193265" y="366"/>
                </a:lnTo>
                <a:lnTo>
                  <a:pt x="1364799" y="366"/>
                </a:lnTo>
                <a:cubicBezTo>
                  <a:pt x="1459535" y="366"/>
                  <a:pt x="1536333" y="77164"/>
                  <a:pt x="1536333" y="171900"/>
                </a:cubicBezTo>
                <a:cubicBezTo>
                  <a:pt x="1536333" y="266636"/>
                  <a:pt x="1459535" y="343434"/>
                  <a:pt x="1364799" y="343434"/>
                </a:cubicBezTo>
                <a:lnTo>
                  <a:pt x="1193265" y="343434"/>
                </a:lnTo>
                <a:lnTo>
                  <a:pt x="339549" y="343434"/>
                </a:lnTo>
                <a:lnTo>
                  <a:pt x="339549" y="343068"/>
                </a:lnTo>
                <a:lnTo>
                  <a:pt x="171534" y="343068"/>
                </a:lnTo>
                <a:cubicBezTo>
                  <a:pt x="76798" y="343068"/>
                  <a:pt x="0" y="266270"/>
                  <a:pt x="0" y="171534"/>
                </a:cubicBezTo>
                <a:cubicBezTo>
                  <a:pt x="0" y="76798"/>
                  <a:pt x="76798" y="0"/>
                  <a:pt x="171534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rIns="18288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9DB8B3E-9007-385B-8177-800AD9427E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81480" y="4656002"/>
            <a:ext cx="1536333" cy="343434"/>
          </a:xfrm>
          <a:custGeom>
            <a:avLst/>
            <a:gdLst>
              <a:gd name="connsiteX0" fmla="*/ 171534 w 1536333"/>
              <a:gd name="connsiteY0" fmla="*/ 0 h 343434"/>
              <a:gd name="connsiteX1" fmla="*/ 343069 w 1536333"/>
              <a:gd name="connsiteY1" fmla="*/ 0 h 343434"/>
              <a:gd name="connsiteX2" fmla="*/ 343069 w 1536333"/>
              <a:gd name="connsiteY2" fmla="*/ 91 h 343434"/>
              <a:gd name="connsiteX3" fmla="*/ 1193265 w 1536333"/>
              <a:gd name="connsiteY3" fmla="*/ 91 h 343434"/>
              <a:gd name="connsiteX4" fmla="*/ 1193265 w 1536333"/>
              <a:gd name="connsiteY4" fmla="*/ 366 h 343434"/>
              <a:gd name="connsiteX5" fmla="*/ 1364799 w 1536333"/>
              <a:gd name="connsiteY5" fmla="*/ 366 h 343434"/>
              <a:gd name="connsiteX6" fmla="*/ 1536333 w 1536333"/>
              <a:gd name="connsiteY6" fmla="*/ 171900 h 343434"/>
              <a:gd name="connsiteX7" fmla="*/ 1364799 w 1536333"/>
              <a:gd name="connsiteY7" fmla="*/ 343434 h 343434"/>
              <a:gd name="connsiteX8" fmla="*/ 1193265 w 1536333"/>
              <a:gd name="connsiteY8" fmla="*/ 343434 h 343434"/>
              <a:gd name="connsiteX9" fmla="*/ 339549 w 1536333"/>
              <a:gd name="connsiteY9" fmla="*/ 343434 h 343434"/>
              <a:gd name="connsiteX10" fmla="*/ 339549 w 1536333"/>
              <a:gd name="connsiteY10" fmla="*/ 343068 h 343434"/>
              <a:gd name="connsiteX11" fmla="*/ 171534 w 1536333"/>
              <a:gd name="connsiteY11" fmla="*/ 343068 h 343434"/>
              <a:gd name="connsiteX12" fmla="*/ 0 w 1536333"/>
              <a:gd name="connsiteY12" fmla="*/ 171534 h 343434"/>
              <a:gd name="connsiteX13" fmla="*/ 171534 w 1536333"/>
              <a:gd name="connsiteY13" fmla="*/ 0 h 34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36333" h="343434">
                <a:moveTo>
                  <a:pt x="171534" y="0"/>
                </a:moveTo>
                <a:lnTo>
                  <a:pt x="343069" y="0"/>
                </a:lnTo>
                <a:lnTo>
                  <a:pt x="343069" y="91"/>
                </a:lnTo>
                <a:lnTo>
                  <a:pt x="1193265" y="91"/>
                </a:lnTo>
                <a:lnTo>
                  <a:pt x="1193265" y="366"/>
                </a:lnTo>
                <a:lnTo>
                  <a:pt x="1364799" y="366"/>
                </a:lnTo>
                <a:cubicBezTo>
                  <a:pt x="1459535" y="366"/>
                  <a:pt x="1536333" y="77164"/>
                  <a:pt x="1536333" y="171900"/>
                </a:cubicBezTo>
                <a:cubicBezTo>
                  <a:pt x="1536333" y="266636"/>
                  <a:pt x="1459535" y="343434"/>
                  <a:pt x="1364799" y="343434"/>
                </a:cubicBezTo>
                <a:lnTo>
                  <a:pt x="1193265" y="343434"/>
                </a:lnTo>
                <a:lnTo>
                  <a:pt x="339549" y="343434"/>
                </a:lnTo>
                <a:lnTo>
                  <a:pt x="339549" y="343068"/>
                </a:lnTo>
                <a:lnTo>
                  <a:pt x="171534" y="343068"/>
                </a:lnTo>
                <a:cubicBezTo>
                  <a:pt x="76798" y="343068"/>
                  <a:pt x="0" y="266270"/>
                  <a:pt x="0" y="171534"/>
                </a:cubicBezTo>
                <a:cubicBezTo>
                  <a:pt x="0" y="76798"/>
                  <a:pt x="76798" y="0"/>
                  <a:pt x="17153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Ins="18288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EF9D4FF-13A3-F309-0814-2187BA685B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81480" y="5248656"/>
            <a:ext cx="1536333" cy="343434"/>
          </a:xfrm>
          <a:custGeom>
            <a:avLst/>
            <a:gdLst>
              <a:gd name="connsiteX0" fmla="*/ 171534 w 1536333"/>
              <a:gd name="connsiteY0" fmla="*/ 0 h 343434"/>
              <a:gd name="connsiteX1" fmla="*/ 343069 w 1536333"/>
              <a:gd name="connsiteY1" fmla="*/ 0 h 343434"/>
              <a:gd name="connsiteX2" fmla="*/ 343069 w 1536333"/>
              <a:gd name="connsiteY2" fmla="*/ 91 h 343434"/>
              <a:gd name="connsiteX3" fmla="*/ 1193265 w 1536333"/>
              <a:gd name="connsiteY3" fmla="*/ 91 h 343434"/>
              <a:gd name="connsiteX4" fmla="*/ 1193265 w 1536333"/>
              <a:gd name="connsiteY4" fmla="*/ 366 h 343434"/>
              <a:gd name="connsiteX5" fmla="*/ 1364799 w 1536333"/>
              <a:gd name="connsiteY5" fmla="*/ 366 h 343434"/>
              <a:gd name="connsiteX6" fmla="*/ 1536333 w 1536333"/>
              <a:gd name="connsiteY6" fmla="*/ 171900 h 343434"/>
              <a:gd name="connsiteX7" fmla="*/ 1364799 w 1536333"/>
              <a:gd name="connsiteY7" fmla="*/ 343434 h 343434"/>
              <a:gd name="connsiteX8" fmla="*/ 1193265 w 1536333"/>
              <a:gd name="connsiteY8" fmla="*/ 343434 h 343434"/>
              <a:gd name="connsiteX9" fmla="*/ 339549 w 1536333"/>
              <a:gd name="connsiteY9" fmla="*/ 343434 h 343434"/>
              <a:gd name="connsiteX10" fmla="*/ 339549 w 1536333"/>
              <a:gd name="connsiteY10" fmla="*/ 343068 h 343434"/>
              <a:gd name="connsiteX11" fmla="*/ 171534 w 1536333"/>
              <a:gd name="connsiteY11" fmla="*/ 343068 h 343434"/>
              <a:gd name="connsiteX12" fmla="*/ 0 w 1536333"/>
              <a:gd name="connsiteY12" fmla="*/ 171534 h 343434"/>
              <a:gd name="connsiteX13" fmla="*/ 171534 w 1536333"/>
              <a:gd name="connsiteY13" fmla="*/ 0 h 34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36333" h="343434">
                <a:moveTo>
                  <a:pt x="171534" y="0"/>
                </a:moveTo>
                <a:lnTo>
                  <a:pt x="343069" y="0"/>
                </a:lnTo>
                <a:lnTo>
                  <a:pt x="343069" y="91"/>
                </a:lnTo>
                <a:lnTo>
                  <a:pt x="1193265" y="91"/>
                </a:lnTo>
                <a:lnTo>
                  <a:pt x="1193265" y="366"/>
                </a:lnTo>
                <a:lnTo>
                  <a:pt x="1364799" y="366"/>
                </a:lnTo>
                <a:cubicBezTo>
                  <a:pt x="1459535" y="366"/>
                  <a:pt x="1536333" y="77164"/>
                  <a:pt x="1536333" y="171900"/>
                </a:cubicBezTo>
                <a:cubicBezTo>
                  <a:pt x="1536333" y="266636"/>
                  <a:pt x="1459535" y="343434"/>
                  <a:pt x="1364799" y="343434"/>
                </a:cubicBezTo>
                <a:lnTo>
                  <a:pt x="1193265" y="343434"/>
                </a:lnTo>
                <a:lnTo>
                  <a:pt x="339549" y="343434"/>
                </a:lnTo>
                <a:lnTo>
                  <a:pt x="339549" y="343068"/>
                </a:lnTo>
                <a:lnTo>
                  <a:pt x="171534" y="343068"/>
                </a:lnTo>
                <a:cubicBezTo>
                  <a:pt x="76798" y="343068"/>
                  <a:pt x="0" y="266270"/>
                  <a:pt x="0" y="171534"/>
                </a:cubicBezTo>
                <a:cubicBezTo>
                  <a:pt x="0" y="76798"/>
                  <a:pt x="76798" y="0"/>
                  <a:pt x="171534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Ins="18288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4383E88-836C-CD34-5C4B-3F0AAF118A6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20440" y="1636776"/>
            <a:ext cx="6958584" cy="46634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53CC4C9F-F232-4415-9118-28602D1280E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520440" y="2231136"/>
            <a:ext cx="6958584" cy="46634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5D8B209B-4BCE-6BD8-63D1-CC7CE0AA802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520440" y="2825496"/>
            <a:ext cx="6958584" cy="46634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5FCA2773-BB1C-BDED-1C57-09A106D0AF0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20440" y="3419856"/>
            <a:ext cx="6958584" cy="46634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F38CB0D3-C990-7F5C-A633-AA9302BB354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20440" y="4014216"/>
            <a:ext cx="6958584" cy="46634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FCB50D60-CB07-EDD6-072A-081F90BC31A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520440" y="4608576"/>
            <a:ext cx="6958584" cy="46634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190BCFF5-443F-8135-EAA8-9824F88360A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520440" y="5202936"/>
            <a:ext cx="6958584" cy="46634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Slide Number Placeholder 47">
            <a:extLst>
              <a:ext uri="{FF2B5EF4-FFF2-40B4-BE49-F238E27FC236}">
                <a16:creationId xmlns:a16="http://schemas.microsoft.com/office/drawing/2014/main" id="{3D6EB8CA-3E97-2203-B243-CF8914F5E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3726" y="6232422"/>
            <a:ext cx="350913" cy="338960"/>
          </a:xfrm>
          <a:custGeom>
            <a:avLst/>
            <a:gdLst>
              <a:gd name="connsiteX0" fmla="*/ 154845 w 350913"/>
              <a:gd name="connsiteY0" fmla="*/ 22 h 338960"/>
              <a:gd name="connsiteX1" fmla="*/ 340005 w 350913"/>
              <a:gd name="connsiteY1" fmla="*/ 221278 h 338960"/>
              <a:gd name="connsiteX2" fmla="*/ 10634 w 350913"/>
              <a:gd name="connsiteY2" fmla="*/ 289178 h 338960"/>
              <a:gd name="connsiteX3" fmla="*/ 119488 w 350913"/>
              <a:gd name="connsiteY3" fmla="*/ 4155 h 338960"/>
              <a:gd name="connsiteX4" fmla="*/ 154845 w 350913"/>
              <a:gd name="connsiteY4" fmla="*/ 22 h 33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913" h="338960">
                <a:moveTo>
                  <a:pt x="154845" y="22"/>
                </a:moveTo>
                <a:cubicBezTo>
                  <a:pt x="246677" y="-1293"/>
                  <a:pt x="391912" y="57780"/>
                  <a:pt x="340005" y="221278"/>
                </a:cubicBezTo>
                <a:cubicBezTo>
                  <a:pt x="280684" y="408133"/>
                  <a:pt x="47387" y="325365"/>
                  <a:pt x="10634" y="289178"/>
                </a:cubicBezTo>
                <a:cubicBezTo>
                  <a:pt x="-26119" y="252991"/>
                  <a:pt x="37818" y="24351"/>
                  <a:pt x="119488" y="4155"/>
                </a:cubicBezTo>
                <a:cubicBezTo>
                  <a:pt x="129697" y="1631"/>
                  <a:pt x="141726" y="210"/>
                  <a:pt x="154845" y="22"/>
                </a:cubicBezTo>
                <a:close/>
              </a:path>
            </a:pathLst>
          </a:custGeom>
          <a:ln w="12700">
            <a:solidFill>
              <a:schemeClr val="accent4"/>
            </a:solidFill>
          </a:ln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Footer Placeholder 5">
            <a:extLst>
              <a:ext uri="{FF2B5EF4-FFF2-40B4-BE49-F238E27FC236}">
                <a16:creationId xmlns:a16="http://schemas.microsoft.com/office/drawing/2014/main" id="{53128DA0-531E-7131-B5DA-D9EC1CEAB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192" y="6281928"/>
            <a:ext cx="2450592" cy="27432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3" name="Text Placeholder 87">
            <a:extLst>
              <a:ext uri="{FF2B5EF4-FFF2-40B4-BE49-F238E27FC236}">
                <a16:creationId xmlns:a16="http://schemas.microsoft.com/office/drawing/2014/main" id="{EEA784EF-3E6A-9E38-B8AC-FDA8B693DC4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154680" y="1817973"/>
            <a:ext cx="100584" cy="100584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4" name="Text Placeholder 87">
            <a:extLst>
              <a:ext uri="{FF2B5EF4-FFF2-40B4-BE49-F238E27FC236}">
                <a16:creationId xmlns:a16="http://schemas.microsoft.com/office/drawing/2014/main" id="{5277C7B0-2FFF-0B06-E9B0-6BD8E0CA261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154680" y="2407602"/>
            <a:ext cx="100584" cy="100584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5" name="Text Placeholder 87">
            <a:extLst>
              <a:ext uri="{FF2B5EF4-FFF2-40B4-BE49-F238E27FC236}">
                <a16:creationId xmlns:a16="http://schemas.microsoft.com/office/drawing/2014/main" id="{149A2160-9598-9848-9211-C37363680E1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154680" y="3006693"/>
            <a:ext cx="100584" cy="100584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6" name="Text Placeholder 87">
            <a:extLst>
              <a:ext uri="{FF2B5EF4-FFF2-40B4-BE49-F238E27FC236}">
                <a16:creationId xmlns:a16="http://schemas.microsoft.com/office/drawing/2014/main" id="{91EBF4BF-F08B-2CEA-0D2E-98E7E79E587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54680" y="3602736"/>
            <a:ext cx="100584" cy="100584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7" name="Text Placeholder 87">
            <a:extLst>
              <a:ext uri="{FF2B5EF4-FFF2-40B4-BE49-F238E27FC236}">
                <a16:creationId xmlns:a16="http://schemas.microsoft.com/office/drawing/2014/main" id="{4E881374-20C5-943C-FBFF-01633C0C5A1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154680" y="4184774"/>
            <a:ext cx="100584" cy="100584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8" name="Text Placeholder 87">
            <a:extLst>
              <a:ext uri="{FF2B5EF4-FFF2-40B4-BE49-F238E27FC236}">
                <a16:creationId xmlns:a16="http://schemas.microsoft.com/office/drawing/2014/main" id="{CE37C895-FC39-62C3-6D17-38E9E86C29A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154680" y="4777427"/>
            <a:ext cx="100584" cy="100584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9" name="Text Placeholder 87">
            <a:extLst>
              <a:ext uri="{FF2B5EF4-FFF2-40B4-BE49-F238E27FC236}">
                <a16:creationId xmlns:a16="http://schemas.microsoft.com/office/drawing/2014/main" id="{097C8867-E297-05B1-44D3-06B4565506B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154680" y="5385816"/>
            <a:ext cx="100584" cy="100584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328E5A9-3E96-A456-5CB0-A372980ABD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7611" y="3282696"/>
            <a:ext cx="2097025" cy="1857619"/>
          </a:xfrm>
          <a:custGeom>
            <a:avLst/>
            <a:gdLst>
              <a:gd name="connsiteX0" fmla="*/ 0 w 2097025"/>
              <a:gd name="connsiteY0" fmla="*/ 0 h 1857619"/>
              <a:gd name="connsiteX1" fmla="*/ 2097025 w 2097025"/>
              <a:gd name="connsiteY1" fmla="*/ 2 h 1857619"/>
              <a:gd name="connsiteX2" fmla="*/ 2097025 w 2097025"/>
              <a:gd name="connsiteY2" fmla="*/ 1686565 h 1857619"/>
              <a:gd name="connsiteX3" fmla="*/ 1925971 w 2097025"/>
              <a:gd name="connsiteY3" fmla="*/ 1857619 h 1857619"/>
              <a:gd name="connsiteX4" fmla="*/ 171054 w 2097025"/>
              <a:gd name="connsiteY4" fmla="*/ 1857619 h 1857619"/>
              <a:gd name="connsiteX5" fmla="*/ 0 w 2097025"/>
              <a:gd name="connsiteY5" fmla="*/ 1686565 h 1857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7025" h="1857619">
                <a:moveTo>
                  <a:pt x="0" y="0"/>
                </a:moveTo>
                <a:lnTo>
                  <a:pt x="2097025" y="2"/>
                </a:lnTo>
                <a:lnTo>
                  <a:pt x="2097025" y="1686565"/>
                </a:lnTo>
                <a:cubicBezTo>
                  <a:pt x="2097025" y="1781036"/>
                  <a:pt x="2020442" y="1857619"/>
                  <a:pt x="1925971" y="1857619"/>
                </a:cubicBezTo>
                <a:lnTo>
                  <a:pt x="171054" y="1857619"/>
                </a:lnTo>
                <a:cubicBezTo>
                  <a:pt x="76583" y="1857619"/>
                  <a:pt x="0" y="1781036"/>
                  <a:pt x="0" y="1686565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256032" tIns="182880">
            <a:noAutofit/>
          </a:bodyPr>
          <a:lstStyle>
            <a:lvl1pPr marL="0" indent="0">
              <a:lnSpc>
                <a:spcPts val="2080"/>
              </a:lnSpc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" name="Footer Placeholder 5">
            <a:extLst>
              <a:ext uri="{FF2B5EF4-FFF2-40B4-BE49-F238E27FC236}">
                <a16:creationId xmlns:a16="http://schemas.microsoft.com/office/drawing/2014/main" id="{53128DA0-531E-7131-B5DA-D9EC1CEAB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192" y="6281928"/>
            <a:ext cx="2450592" cy="27432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404936C-01DF-E460-1652-953D803A56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8249" y="1810512"/>
            <a:ext cx="2097025" cy="1444540"/>
          </a:xfrm>
          <a:custGeom>
            <a:avLst/>
            <a:gdLst>
              <a:gd name="connsiteX0" fmla="*/ 171054 w 2097025"/>
              <a:gd name="connsiteY0" fmla="*/ 0 h 1444540"/>
              <a:gd name="connsiteX1" fmla="*/ 1925971 w 2097025"/>
              <a:gd name="connsiteY1" fmla="*/ 0 h 1444540"/>
              <a:gd name="connsiteX2" fmla="*/ 2097025 w 2097025"/>
              <a:gd name="connsiteY2" fmla="*/ 202990 h 1444540"/>
              <a:gd name="connsiteX3" fmla="*/ 2097025 w 2097025"/>
              <a:gd name="connsiteY3" fmla="*/ 1444540 h 1444540"/>
              <a:gd name="connsiteX4" fmla="*/ 0 w 2097025"/>
              <a:gd name="connsiteY4" fmla="*/ 1444540 h 1444540"/>
              <a:gd name="connsiteX5" fmla="*/ 0 w 2097025"/>
              <a:gd name="connsiteY5" fmla="*/ 202990 h 1444540"/>
              <a:gd name="connsiteX6" fmla="*/ 171054 w 2097025"/>
              <a:gd name="connsiteY6" fmla="*/ 0 h 144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7025" h="1444540">
                <a:moveTo>
                  <a:pt x="171054" y="0"/>
                </a:moveTo>
                <a:lnTo>
                  <a:pt x="1925971" y="0"/>
                </a:lnTo>
                <a:cubicBezTo>
                  <a:pt x="2020442" y="0"/>
                  <a:pt x="2097025" y="90881"/>
                  <a:pt x="2097025" y="202990"/>
                </a:cubicBezTo>
                <a:lnTo>
                  <a:pt x="2097025" y="1444540"/>
                </a:lnTo>
                <a:lnTo>
                  <a:pt x="0" y="1444540"/>
                </a:lnTo>
                <a:lnTo>
                  <a:pt x="0" y="202990"/>
                </a:lnTo>
                <a:cubicBezTo>
                  <a:pt x="0" y="90881"/>
                  <a:pt x="76583" y="0"/>
                  <a:pt x="171054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tIns="91440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EECA5FF-4198-40C6-E409-683E3CFE4D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88858" y="3282696"/>
            <a:ext cx="2097025" cy="1857619"/>
          </a:xfrm>
          <a:custGeom>
            <a:avLst/>
            <a:gdLst>
              <a:gd name="connsiteX0" fmla="*/ 0 w 2097025"/>
              <a:gd name="connsiteY0" fmla="*/ 0 h 1857619"/>
              <a:gd name="connsiteX1" fmla="*/ 2097025 w 2097025"/>
              <a:gd name="connsiteY1" fmla="*/ 2 h 1857619"/>
              <a:gd name="connsiteX2" fmla="*/ 2097025 w 2097025"/>
              <a:gd name="connsiteY2" fmla="*/ 1686565 h 1857619"/>
              <a:gd name="connsiteX3" fmla="*/ 1925971 w 2097025"/>
              <a:gd name="connsiteY3" fmla="*/ 1857619 h 1857619"/>
              <a:gd name="connsiteX4" fmla="*/ 171054 w 2097025"/>
              <a:gd name="connsiteY4" fmla="*/ 1857619 h 1857619"/>
              <a:gd name="connsiteX5" fmla="*/ 0 w 2097025"/>
              <a:gd name="connsiteY5" fmla="*/ 1686565 h 1857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7025" h="1857619">
                <a:moveTo>
                  <a:pt x="0" y="0"/>
                </a:moveTo>
                <a:lnTo>
                  <a:pt x="2097025" y="2"/>
                </a:lnTo>
                <a:lnTo>
                  <a:pt x="2097025" y="1686565"/>
                </a:lnTo>
                <a:cubicBezTo>
                  <a:pt x="2097025" y="1781036"/>
                  <a:pt x="2020442" y="1857619"/>
                  <a:pt x="1925971" y="1857619"/>
                </a:cubicBezTo>
                <a:lnTo>
                  <a:pt x="171054" y="1857619"/>
                </a:lnTo>
                <a:cubicBezTo>
                  <a:pt x="76583" y="1857619"/>
                  <a:pt x="0" y="1781036"/>
                  <a:pt x="0" y="1686565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wrap="square" lIns="256032" tIns="182880">
            <a:noAutofit/>
          </a:bodyPr>
          <a:lstStyle>
            <a:lvl1pPr marL="0" indent="0">
              <a:lnSpc>
                <a:spcPts val="2080"/>
              </a:lnSpc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A25738D-5FC9-11BE-6A39-BCC099F5E3F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9337" y="1810512"/>
            <a:ext cx="2097025" cy="1444540"/>
          </a:xfrm>
          <a:custGeom>
            <a:avLst/>
            <a:gdLst>
              <a:gd name="connsiteX0" fmla="*/ 171054 w 2097025"/>
              <a:gd name="connsiteY0" fmla="*/ 0 h 1444540"/>
              <a:gd name="connsiteX1" fmla="*/ 1925971 w 2097025"/>
              <a:gd name="connsiteY1" fmla="*/ 0 h 1444540"/>
              <a:gd name="connsiteX2" fmla="*/ 2097025 w 2097025"/>
              <a:gd name="connsiteY2" fmla="*/ 202990 h 1444540"/>
              <a:gd name="connsiteX3" fmla="*/ 2097025 w 2097025"/>
              <a:gd name="connsiteY3" fmla="*/ 1444540 h 1444540"/>
              <a:gd name="connsiteX4" fmla="*/ 0 w 2097025"/>
              <a:gd name="connsiteY4" fmla="*/ 1444540 h 1444540"/>
              <a:gd name="connsiteX5" fmla="*/ 0 w 2097025"/>
              <a:gd name="connsiteY5" fmla="*/ 202990 h 1444540"/>
              <a:gd name="connsiteX6" fmla="*/ 171054 w 2097025"/>
              <a:gd name="connsiteY6" fmla="*/ 0 h 144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7025" h="1444540">
                <a:moveTo>
                  <a:pt x="171054" y="0"/>
                </a:moveTo>
                <a:lnTo>
                  <a:pt x="1925971" y="0"/>
                </a:lnTo>
                <a:cubicBezTo>
                  <a:pt x="2020442" y="0"/>
                  <a:pt x="2097025" y="90881"/>
                  <a:pt x="2097025" y="202990"/>
                </a:cubicBezTo>
                <a:lnTo>
                  <a:pt x="2097025" y="1444540"/>
                </a:lnTo>
                <a:lnTo>
                  <a:pt x="0" y="1444540"/>
                </a:lnTo>
                <a:lnTo>
                  <a:pt x="0" y="202990"/>
                </a:lnTo>
                <a:cubicBezTo>
                  <a:pt x="0" y="90881"/>
                  <a:pt x="76583" y="0"/>
                  <a:pt x="17105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tIns="91440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D00068B6-2B22-347E-06EB-68CB7507C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50105" y="3282696"/>
            <a:ext cx="2097025" cy="1857619"/>
          </a:xfrm>
          <a:custGeom>
            <a:avLst/>
            <a:gdLst>
              <a:gd name="connsiteX0" fmla="*/ 0 w 2097025"/>
              <a:gd name="connsiteY0" fmla="*/ 0 h 1857619"/>
              <a:gd name="connsiteX1" fmla="*/ 2097025 w 2097025"/>
              <a:gd name="connsiteY1" fmla="*/ 2 h 1857619"/>
              <a:gd name="connsiteX2" fmla="*/ 2097025 w 2097025"/>
              <a:gd name="connsiteY2" fmla="*/ 1686565 h 1857619"/>
              <a:gd name="connsiteX3" fmla="*/ 1925971 w 2097025"/>
              <a:gd name="connsiteY3" fmla="*/ 1857619 h 1857619"/>
              <a:gd name="connsiteX4" fmla="*/ 171054 w 2097025"/>
              <a:gd name="connsiteY4" fmla="*/ 1857619 h 1857619"/>
              <a:gd name="connsiteX5" fmla="*/ 0 w 2097025"/>
              <a:gd name="connsiteY5" fmla="*/ 1686565 h 1857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7025" h="1857619">
                <a:moveTo>
                  <a:pt x="0" y="0"/>
                </a:moveTo>
                <a:lnTo>
                  <a:pt x="2097025" y="2"/>
                </a:lnTo>
                <a:lnTo>
                  <a:pt x="2097025" y="1686565"/>
                </a:lnTo>
                <a:cubicBezTo>
                  <a:pt x="2097025" y="1781036"/>
                  <a:pt x="2020442" y="1857619"/>
                  <a:pt x="1925971" y="1857619"/>
                </a:cubicBezTo>
                <a:lnTo>
                  <a:pt x="171054" y="1857619"/>
                </a:lnTo>
                <a:cubicBezTo>
                  <a:pt x="76583" y="1857619"/>
                  <a:pt x="0" y="1781036"/>
                  <a:pt x="0" y="168656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 wrap="square" lIns="256032" tIns="182880">
            <a:noAutofit/>
          </a:bodyPr>
          <a:lstStyle>
            <a:lvl1pPr marL="0" indent="0">
              <a:lnSpc>
                <a:spcPts val="2080"/>
              </a:lnSpc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AD62E108-D9EF-788B-DB44-CA3DF01BC2D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50425" y="1810512"/>
            <a:ext cx="2097025" cy="1444540"/>
          </a:xfrm>
          <a:custGeom>
            <a:avLst/>
            <a:gdLst>
              <a:gd name="connsiteX0" fmla="*/ 171054 w 2097025"/>
              <a:gd name="connsiteY0" fmla="*/ 0 h 1444540"/>
              <a:gd name="connsiteX1" fmla="*/ 1925971 w 2097025"/>
              <a:gd name="connsiteY1" fmla="*/ 0 h 1444540"/>
              <a:gd name="connsiteX2" fmla="*/ 2097025 w 2097025"/>
              <a:gd name="connsiteY2" fmla="*/ 202990 h 1444540"/>
              <a:gd name="connsiteX3" fmla="*/ 2097025 w 2097025"/>
              <a:gd name="connsiteY3" fmla="*/ 1444540 h 1444540"/>
              <a:gd name="connsiteX4" fmla="*/ 0 w 2097025"/>
              <a:gd name="connsiteY4" fmla="*/ 1444540 h 1444540"/>
              <a:gd name="connsiteX5" fmla="*/ 0 w 2097025"/>
              <a:gd name="connsiteY5" fmla="*/ 202990 h 1444540"/>
              <a:gd name="connsiteX6" fmla="*/ 171054 w 2097025"/>
              <a:gd name="connsiteY6" fmla="*/ 0 h 144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7025" h="1444540">
                <a:moveTo>
                  <a:pt x="171054" y="0"/>
                </a:moveTo>
                <a:lnTo>
                  <a:pt x="1925971" y="0"/>
                </a:lnTo>
                <a:cubicBezTo>
                  <a:pt x="2020442" y="0"/>
                  <a:pt x="2097025" y="90881"/>
                  <a:pt x="2097025" y="202990"/>
                </a:cubicBezTo>
                <a:lnTo>
                  <a:pt x="2097025" y="1444540"/>
                </a:lnTo>
                <a:lnTo>
                  <a:pt x="0" y="1444540"/>
                </a:lnTo>
                <a:lnTo>
                  <a:pt x="0" y="202990"/>
                </a:lnTo>
                <a:cubicBezTo>
                  <a:pt x="0" y="90881"/>
                  <a:pt x="76583" y="0"/>
                  <a:pt x="171054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tIns="91440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1E5D52B6-2309-1A15-4155-7DAF8355AAD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11352" y="3282696"/>
            <a:ext cx="2097025" cy="1857619"/>
          </a:xfrm>
          <a:custGeom>
            <a:avLst/>
            <a:gdLst>
              <a:gd name="connsiteX0" fmla="*/ 0 w 2097025"/>
              <a:gd name="connsiteY0" fmla="*/ 0 h 1857619"/>
              <a:gd name="connsiteX1" fmla="*/ 2097025 w 2097025"/>
              <a:gd name="connsiteY1" fmla="*/ 2 h 1857619"/>
              <a:gd name="connsiteX2" fmla="*/ 2097025 w 2097025"/>
              <a:gd name="connsiteY2" fmla="*/ 1686565 h 1857619"/>
              <a:gd name="connsiteX3" fmla="*/ 1925971 w 2097025"/>
              <a:gd name="connsiteY3" fmla="*/ 1857619 h 1857619"/>
              <a:gd name="connsiteX4" fmla="*/ 171054 w 2097025"/>
              <a:gd name="connsiteY4" fmla="*/ 1857619 h 1857619"/>
              <a:gd name="connsiteX5" fmla="*/ 0 w 2097025"/>
              <a:gd name="connsiteY5" fmla="*/ 1686565 h 1857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7025" h="1857619">
                <a:moveTo>
                  <a:pt x="0" y="0"/>
                </a:moveTo>
                <a:lnTo>
                  <a:pt x="2097025" y="2"/>
                </a:lnTo>
                <a:lnTo>
                  <a:pt x="2097025" y="1686565"/>
                </a:lnTo>
                <a:cubicBezTo>
                  <a:pt x="2097025" y="1781036"/>
                  <a:pt x="2020442" y="1857619"/>
                  <a:pt x="1925971" y="1857619"/>
                </a:cubicBezTo>
                <a:lnTo>
                  <a:pt x="171054" y="1857619"/>
                </a:lnTo>
                <a:cubicBezTo>
                  <a:pt x="76583" y="1857619"/>
                  <a:pt x="0" y="1781036"/>
                  <a:pt x="0" y="1686565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lIns="256032" tIns="182880">
            <a:noAutofit/>
          </a:bodyPr>
          <a:lstStyle>
            <a:lvl1pPr marL="0" indent="0">
              <a:lnSpc>
                <a:spcPts val="2080"/>
              </a:lnSpc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984CC2A1-BD79-0EBA-018E-9C3FB7EFC55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11513" y="1810512"/>
            <a:ext cx="2097025" cy="1444540"/>
          </a:xfrm>
          <a:custGeom>
            <a:avLst/>
            <a:gdLst>
              <a:gd name="connsiteX0" fmla="*/ 171054 w 2097025"/>
              <a:gd name="connsiteY0" fmla="*/ 0 h 1444540"/>
              <a:gd name="connsiteX1" fmla="*/ 1925971 w 2097025"/>
              <a:gd name="connsiteY1" fmla="*/ 0 h 1444540"/>
              <a:gd name="connsiteX2" fmla="*/ 2097025 w 2097025"/>
              <a:gd name="connsiteY2" fmla="*/ 202990 h 1444540"/>
              <a:gd name="connsiteX3" fmla="*/ 2097025 w 2097025"/>
              <a:gd name="connsiteY3" fmla="*/ 1444540 h 1444540"/>
              <a:gd name="connsiteX4" fmla="*/ 0 w 2097025"/>
              <a:gd name="connsiteY4" fmla="*/ 1444540 h 1444540"/>
              <a:gd name="connsiteX5" fmla="*/ 0 w 2097025"/>
              <a:gd name="connsiteY5" fmla="*/ 202990 h 1444540"/>
              <a:gd name="connsiteX6" fmla="*/ 171054 w 2097025"/>
              <a:gd name="connsiteY6" fmla="*/ 0 h 144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7025" h="1444540">
                <a:moveTo>
                  <a:pt x="171054" y="0"/>
                </a:moveTo>
                <a:lnTo>
                  <a:pt x="1925971" y="0"/>
                </a:lnTo>
                <a:cubicBezTo>
                  <a:pt x="2020442" y="0"/>
                  <a:pt x="2097025" y="90881"/>
                  <a:pt x="2097025" y="202990"/>
                </a:cubicBezTo>
                <a:lnTo>
                  <a:pt x="2097025" y="1444540"/>
                </a:lnTo>
                <a:lnTo>
                  <a:pt x="0" y="1444540"/>
                </a:lnTo>
                <a:lnTo>
                  <a:pt x="0" y="202990"/>
                </a:lnTo>
                <a:cubicBezTo>
                  <a:pt x="0" y="90881"/>
                  <a:pt x="76583" y="0"/>
                  <a:pt x="171054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tIns="91440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402FD16F-52D5-C9B6-8A87-9377789853C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372600" y="3282696"/>
            <a:ext cx="2097025" cy="1857619"/>
          </a:xfrm>
          <a:custGeom>
            <a:avLst/>
            <a:gdLst>
              <a:gd name="connsiteX0" fmla="*/ 0 w 2097025"/>
              <a:gd name="connsiteY0" fmla="*/ 0 h 1857619"/>
              <a:gd name="connsiteX1" fmla="*/ 2097025 w 2097025"/>
              <a:gd name="connsiteY1" fmla="*/ 2 h 1857619"/>
              <a:gd name="connsiteX2" fmla="*/ 2097025 w 2097025"/>
              <a:gd name="connsiteY2" fmla="*/ 1686565 h 1857619"/>
              <a:gd name="connsiteX3" fmla="*/ 1925971 w 2097025"/>
              <a:gd name="connsiteY3" fmla="*/ 1857619 h 1857619"/>
              <a:gd name="connsiteX4" fmla="*/ 171054 w 2097025"/>
              <a:gd name="connsiteY4" fmla="*/ 1857619 h 1857619"/>
              <a:gd name="connsiteX5" fmla="*/ 0 w 2097025"/>
              <a:gd name="connsiteY5" fmla="*/ 1686565 h 1857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7025" h="1857619">
                <a:moveTo>
                  <a:pt x="0" y="0"/>
                </a:moveTo>
                <a:lnTo>
                  <a:pt x="2097025" y="2"/>
                </a:lnTo>
                <a:lnTo>
                  <a:pt x="2097025" y="1686565"/>
                </a:lnTo>
                <a:cubicBezTo>
                  <a:pt x="2097025" y="1781036"/>
                  <a:pt x="2020442" y="1857619"/>
                  <a:pt x="1925971" y="1857619"/>
                </a:cubicBezTo>
                <a:lnTo>
                  <a:pt x="171054" y="1857619"/>
                </a:lnTo>
                <a:cubicBezTo>
                  <a:pt x="76583" y="1857619"/>
                  <a:pt x="0" y="1781036"/>
                  <a:pt x="0" y="1686565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256032" tIns="182880">
            <a:noAutofit/>
          </a:bodyPr>
          <a:lstStyle>
            <a:lvl1pPr marL="0" indent="0">
              <a:lnSpc>
                <a:spcPts val="2080"/>
              </a:lnSpc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D3C91DD1-C82F-9A24-2D28-0423C62D6BD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72600" y="1810512"/>
            <a:ext cx="2097025" cy="1444540"/>
          </a:xfrm>
          <a:custGeom>
            <a:avLst/>
            <a:gdLst>
              <a:gd name="connsiteX0" fmla="*/ 171054 w 2097025"/>
              <a:gd name="connsiteY0" fmla="*/ 0 h 1444540"/>
              <a:gd name="connsiteX1" fmla="*/ 1925971 w 2097025"/>
              <a:gd name="connsiteY1" fmla="*/ 0 h 1444540"/>
              <a:gd name="connsiteX2" fmla="*/ 2097025 w 2097025"/>
              <a:gd name="connsiteY2" fmla="*/ 202990 h 1444540"/>
              <a:gd name="connsiteX3" fmla="*/ 2097025 w 2097025"/>
              <a:gd name="connsiteY3" fmla="*/ 1444540 h 1444540"/>
              <a:gd name="connsiteX4" fmla="*/ 0 w 2097025"/>
              <a:gd name="connsiteY4" fmla="*/ 1444540 h 1444540"/>
              <a:gd name="connsiteX5" fmla="*/ 0 w 2097025"/>
              <a:gd name="connsiteY5" fmla="*/ 202990 h 1444540"/>
              <a:gd name="connsiteX6" fmla="*/ 171054 w 2097025"/>
              <a:gd name="connsiteY6" fmla="*/ 0 h 144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7025" h="1444540">
                <a:moveTo>
                  <a:pt x="171054" y="0"/>
                </a:moveTo>
                <a:lnTo>
                  <a:pt x="1925971" y="0"/>
                </a:lnTo>
                <a:cubicBezTo>
                  <a:pt x="2020442" y="0"/>
                  <a:pt x="2097025" y="90881"/>
                  <a:pt x="2097025" y="202990"/>
                </a:cubicBezTo>
                <a:lnTo>
                  <a:pt x="2097025" y="1444540"/>
                </a:lnTo>
                <a:lnTo>
                  <a:pt x="0" y="1444540"/>
                </a:lnTo>
                <a:lnTo>
                  <a:pt x="0" y="202990"/>
                </a:lnTo>
                <a:cubicBezTo>
                  <a:pt x="0" y="90881"/>
                  <a:pt x="76583" y="0"/>
                  <a:pt x="171054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tIns="91440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2E75FE04-F1AE-7E14-6CE0-BE887CC0B70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433223" y="1938528"/>
            <a:ext cx="685800" cy="685800"/>
          </a:xfrm>
        </p:spPr>
        <p:txBody>
          <a:bodyPr anchor="ctr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3" name="Picture Placeholder 41">
            <a:extLst>
              <a:ext uri="{FF2B5EF4-FFF2-40B4-BE49-F238E27FC236}">
                <a16:creationId xmlns:a16="http://schemas.microsoft.com/office/drawing/2014/main" id="{618F3EEF-DED6-D6EE-33B9-E400C17395D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594470" y="1938528"/>
            <a:ext cx="685800" cy="685800"/>
          </a:xfrm>
        </p:spPr>
        <p:txBody>
          <a:bodyPr anchor="ctr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4" name="Picture Placeholder 41">
            <a:extLst>
              <a:ext uri="{FF2B5EF4-FFF2-40B4-BE49-F238E27FC236}">
                <a16:creationId xmlns:a16="http://schemas.microsoft.com/office/drawing/2014/main" id="{FAF43AFC-F356-7C77-42ED-D04C1DCB140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16964" y="1938528"/>
            <a:ext cx="685800" cy="685800"/>
          </a:xfrm>
        </p:spPr>
        <p:txBody>
          <a:bodyPr anchor="ctr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5" name="Picture Placeholder 41">
            <a:extLst>
              <a:ext uri="{FF2B5EF4-FFF2-40B4-BE49-F238E27FC236}">
                <a16:creationId xmlns:a16="http://schemas.microsoft.com/office/drawing/2014/main" id="{B055C43A-5F91-E3E1-824B-3D9DBC46C99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078212" y="1938528"/>
            <a:ext cx="685800" cy="685800"/>
          </a:xfrm>
        </p:spPr>
        <p:txBody>
          <a:bodyPr anchor="ctr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6" name="Picture Placeholder 41">
            <a:extLst>
              <a:ext uri="{FF2B5EF4-FFF2-40B4-BE49-F238E27FC236}">
                <a16:creationId xmlns:a16="http://schemas.microsoft.com/office/drawing/2014/main" id="{E5865370-14B5-B57B-793F-0939E43C797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94056" y="1938528"/>
            <a:ext cx="685800" cy="685800"/>
          </a:xfrm>
        </p:spPr>
        <p:txBody>
          <a:bodyPr anchor="ctr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04BCDD-1238-6F57-82E1-0907C9B0D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1732" y="6231541"/>
            <a:ext cx="377576" cy="346860"/>
          </a:xfrm>
          <a:custGeom>
            <a:avLst/>
            <a:gdLst>
              <a:gd name="connsiteX0" fmla="*/ 207164 w 377576"/>
              <a:gd name="connsiteY0" fmla="*/ 451 h 346860"/>
              <a:gd name="connsiteX1" fmla="*/ 333607 w 377576"/>
              <a:gd name="connsiteY1" fmla="*/ 282909 h 346860"/>
              <a:gd name="connsiteX2" fmla="*/ 2098 w 377576"/>
              <a:gd name="connsiteY2" fmla="*/ 226361 h 346860"/>
              <a:gd name="connsiteX3" fmla="*/ 207164 w 377576"/>
              <a:gd name="connsiteY3" fmla="*/ 451 h 346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576" h="346860">
                <a:moveTo>
                  <a:pt x="207164" y="451"/>
                </a:moveTo>
                <a:cubicBezTo>
                  <a:pt x="290586" y="11344"/>
                  <a:pt x="456827" y="130428"/>
                  <a:pt x="333607" y="282909"/>
                </a:cubicBezTo>
                <a:cubicBezTo>
                  <a:pt x="210386" y="435390"/>
                  <a:pt x="23172" y="273437"/>
                  <a:pt x="2098" y="226361"/>
                </a:cubicBezTo>
                <a:cubicBezTo>
                  <a:pt x="-18976" y="179285"/>
                  <a:pt x="123742" y="-10441"/>
                  <a:pt x="207164" y="451"/>
                </a:cubicBezTo>
                <a:close/>
              </a:path>
            </a:pathLst>
          </a:custGeom>
          <a:ln>
            <a:solidFill>
              <a:schemeClr val="accent4"/>
            </a:solidFill>
          </a:ln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459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0" y="1883664"/>
            <a:ext cx="5230368" cy="1773936"/>
          </a:xfrm>
        </p:spPr>
        <p:txBody>
          <a:bodyPr anchor="b"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3680" y="4059936"/>
            <a:ext cx="5230368" cy="1527048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riangle 2">
            <a:extLst>
              <a:ext uri="{FF2B5EF4-FFF2-40B4-BE49-F238E27FC236}">
                <a16:creationId xmlns:a16="http://schemas.microsoft.com/office/drawing/2014/main" id="{A706176C-DE3B-34E7-E308-E5516DCAE9DF}"/>
              </a:ext>
            </a:extLst>
          </p:cNvPr>
          <p:cNvSpPr/>
          <p:nvPr userDrawn="1"/>
        </p:nvSpPr>
        <p:spPr>
          <a:xfrm rot="2731129" flipH="1">
            <a:off x="3381079" y="1810544"/>
            <a:ext cx="2398338" cy="2070985"/>
          </a:xfrm>
          <a:custGeom>
            <a:avLst/>
            <a:gdLst>
              <a:gd name="connsiteX0" fmla="*/ 0 w 4306493"/>
              <a:gd name="connsiteY0" fmla="*/ 3712494 h 3712494"/>
              <a:gd name="connsiteX1" fmla="*/ 2153247 w 4306493"/>
              <a:gd name="connsiteY1" fmla="*/ 0 h 3712494"/>
              <a:gd name="connsiteX2" fmla="*/ 4306493 w 4306493"/>
              <a:gd name="connsiteY2" fmla="*/ 3712494 h 3712494"/>
              <a:gd name="connsiteX3" fmla="*/ 0 w 4306493"/>
              <a:gd name="connsiteY3" fmla="*/ 3712494 h 3712494"/>
              <a:gd name="connsiteX0" fmla="*/ 0 w 4306493"/>
              <a:gd name="connsiteY0" fmla="*/ 3696452 h 3696452"/>
              <a:gd name="connsiteX1" fmla="*/ 2329710 w 4306493"/>
              <a:gd name="connsiteY1" fmla="*/ 0 h 3696452"/>
              <a:gd name="connsiteX2" fmla="*/ 4306493 w 4306493"/>
              <a:gd name="connsiteY2" fmla="*/ 3696452 h 3696452"/>
              <a:gd name="connsiteX3" fmla="*/ 0 w 4306493"/>
              <a:gd name="connsiteY3" fmla="*/ 3696452 h 3696452"/>
              <a:gd name="connsiteX0" fmla="*/ 37309 w 4402235"/>
              <a:gd name="connsiteY0" fmla="*/ 3696452 h 3696452"/>
              <a:gd name="connsiteX1" fmla="*/ 2367019 w 4402235"/>
              <a:gd name="connsiteY1" fmla="*/ 0 h 3696452"/>
              <a:gd name="connsiteX2" fmla="*/ 4343802 w 4402235"/>
              <a:gd name="connsiteY2" fmla="*/ 3696452 h 3696452"/>
              <a:gd name="connsiteX3" fmla="*/ 37309 w 4402235"/>
              <a:gd name="connsiteY3" fmla="*/ 3696452 h 3696452"/>
              <a:gd name="connsiteX0" fmla="*/ 37309 w 4758551"/>
              <a:gd name="connsiteY0" fmla="*/ 3696452 h 3696452"/>
              <a:gd name="connsiteX1" fmla="*/ 2367019 w 4758551"/>
              <a:gd name="connsiteY1" fmla="*/ 0 h 3696452"/>
              <a:gd name="connsiteX2" fmla="*/ 4343802 w 4758551"/>
              <a:gd name="connsiteY2" fmla="*/ 3696452 h 3696452"/>
              <a:gd name="connsiteX3" fmla="*/ 37309 w 4758551"/>
              <a:gd name="connsiteY3" fmla="*/ 3696452 h 3696452"/>
              <a:gd name="connsiteX0" fmla="*/ 379572 w 5100814"/>
              <a:gd name="connsiteY0" fmla="*/ 3696452 h 3696452"/>
              <a:gd name="connsiteX1" fmla="*/ 2709282 w 5100814"/>
              <a:gd name="connsiteY1" fmla="*/ 0 h 3696452"/>
              <a:gd name="connsiteX2" fmla="*/ 4686065 w 5100814"/>
              <a:gd name="connsiteY2" fmla="*/ 3696452 h 3696452"/>
              <a:gd name="connsiteX3" fmla="*/ 379572 w 5100814"/>
              <a:gd name="connsiteY3" fmla="*/ 3696452 h 3696452"/>
              <a:gd name="connsiteX0" fmla="*/ 527795 w 5425824"/>
              <a:gd name="connsiteY0" fmla="*/ 3696657 h 3696657"/>
              <a:gd name="connsiteX1" fmla="*/ 2857505 w 5425824"/>
              <a:gd name="connsiteY1" fmla="*/ 205 h 3696657"/>
              <a:gd name="connsiteX2" fmla="*/ 4834288 w 5425824"/>
              <a:gd name="connsiteY2" fmla="*/ 3696657 h 3696657"/>
              <a:gd name="connsiteX3" fmla="*/ 527795 w 5425824"/>
              <a:gd name="connsiteY3" fmla="*/ 3696657 h 3696657"/>
              <a:gd name="connsiteX0" fmla="*/ 507350 w 5405379"/>
              <a:gd name="connsiteY0" fmla="*/ 3696679 h 3853535"/>
              <a:gd name="connsiteX1" fmla="*/ 2837060 w 5405379"/>
              <a:gd name="connsiteY1" fmla="*/ 227 h 3853535"/>
              <a:gd name="connsiteX2" fmla="*/ 4813843 w 5405379"/>
              <a:gd name="connsiteY2" fmla="*/ 3696679 h 3853535"/>
              <a:gd name="connsiteX3" fmla="*/ 507350 w 5405379"/>
              <a:gd name="connsiteY3" fmla="*/ 3696679 h 3853535"/>
              <a:gd name="connsiteX0" fmla="*/ 321130 w 5326541"/>
              <a:gd name="connsiteY0" fmla="*/ 2552473 h 3795422"/>
              <a:gd name="connsiteX1" fmla="*/ 3260440 w 5326541"/>
              <a:gd name="connsiteY1" fmla="*/ 11053 h 3795422"/>
              <a:gd name="connsiteX2" fmla="*/ 5237223 w 5326541"/>
              <a:gd name="connsiteY2" fmla="*/ 3707505 h 3795422"/>
              <a:gd name="connsiteX3" fmla="*/ 321130 w 5326541"/>
              <a:gd name="connsiteY3" fmla="*/ 2552473 h 3795422"/>
              <a:gd name="connsiteX0" fmla="*/ 131275 w 5136686"/>
              <a:gd name="connsiteY0" fmla="*/ 2556035 h 3848881"/>
              <a:gd name="connsiteX1" fmla="*/ 3070585 w 5136686"/>
              <a:gd name="connsiteY1" fmla="*/ 14615 h 3848881"/>
              <a:gd name="connsiteX2" fmla="*/ 5047368 w 5136686"/>
              <a:gd name="connsiteY2" fmla="*/ 3711067 h 3848881"/>
              <a:gd name="connsiteX3" fmla="*/ 131275 w 5136686"/>
              <a:gd name="connsiteY3" fmla="*/ 2556035 h 3848881"/>
              <a:gd name="connsiteX0" fmla="*/ 139833 w 5155503"/>
              <a:gd name="connsiteY0" fmla="*/ 2577742 h 3870588"/>
              <a:gd name="connsiteX1" fmla="*/ 3079143 w 5155503"/>
              <a:gd name="connsiteY1" fmla="*/ 36322 h 3870588"/>
              <a:gd name="connsiteX2" fmla="*/ 5055926 w 5155503"/>
              <a:gd name="connsiteY2" fmla="*/ 3732774 h 3870588"/>
              <a:gd name="connsiteX3" fmla="*/ 139833 w 5155503"/>
              <a:gd name="connsiteY3" fmla="*/ 2577742 h 3870588"/>
              <a:gd name="connsiteX0" fmla="*/ 26029 w 5061836"/>
              <a:gd name="connsiteY0" fmla="*/ 2477397 h 3730043"/>
              <a:gd name="connsiteX1" fmla="*/ 3141802 w 5061836"/>
              <a:gd name="connsiteY1" fmla="*/ 32230 h 3730043"/>
              <a:gd name="connsiteX2" fmla="*/ 4942122 w 5061836"/>
              <a:gd name="connsiteY2" fmla="*/ 3632429 h 3730043"/>
              <a:gd name="connsiteX3" fmla="*/ 26029 w 5061836"/>
              <a:gd name="connsiteY3" fmla="*/ 2477397 h 3730043"/>
              <a:gd name="connsiteX0" fmla="*/ 116397 w 5152204"/>
              <a:gd name="connsiteY0" fmla="*/ 2487445 h 3802029"/>
              <a:gd name="connsiteX1" fmla="*/ 3232170 w 5152204"/>
              <a:gd name="connsiteY1" fmla="*/ 42278 h 3802029"/>
              <a:gd name="connsiteX2" fmla="*/ 5032490 w 5152204"/>
              <a:gd name="connsiteY2" fmla="*/ 3642477 h 3802029"/>
              <a:gd name="connsiteX3" fmla="*/ 116397 w 5152204"/>
              <a:gd name="connsiteY3" fmla="*/ 2487445 h 3802029"/>
              <a:gd name="connsiteX0" fmla="*/ 116397 w 5311374"/>
              <a:gd name="connsiteY0" fmla="*/ 2487445 h 3961862"/>
              <a:gd name="connsiteX1" fmla="*/ 3232170 w 5311374"/>
              <a:gd name="connsiteY1" fmla="*/ 42278 h 3961862"/>
              <a:gd name="connsiteX2" fmla="*/ 5032490 w 5311374"/>
              <a:gd name="connsiteY2" fmla="*/ 3642477 h 3961862"/>
              <a:gd name="connsiteX3" fmla="*/ 116397 w 5311374"/>
              <a:gd name="connsiteY3" fmla="*/ 2487445 h 3961862"/>
              <a:gd name="connsiteX0" fmla="*/ 24802 w 5064988"/>
              <a:gd name="connsiteY0" fmla="*/ 3102785 h 4402324"/>
              <a:gd name="connsiteX1" fmla="*/ 3175317 w 5064988"/>
              <a:gd name="connsiteY1" fmla="*/ 26435 h 4402324"/>
              <a:gd name="connsiteX2" fmla="*/ 4940895 w 5064988"/>
              <a:gd name="connsiteY2" fmla="*/ 4257817 h 4402324"/>
              <a:gd name="connsiteX3" fmla="*/ 24802 w 5064988"/>
              <a:gd name="connsiteY3" fmla="*/ 3102785 h 4402324"/>
              <a:gd name="connsiteX0" fmla="*/ 176394 w 5216580"/>
              <a:gd name="connsiteY0" fmla="*/ 3115981 h 4583471"/>
              <a:gd name="connsiteX1" fmla="*/ 3326909 w 5216580"/>
              <a:gd name="connsiteY1" fmla="*/ 39631 h 4583471"/>
              <a:gd name="connsiteX2" fmla="*/ 5092487 w 5216580"/>
              <a:gd name="connsiteY2" fmla="*/ 4271013 h 4583471"/>
              <a:gd name="connsiteX3" fmla="*/ 176394 w 5216580"/>
              <a:gd name="connsiteY3" fmla="*/ 3115981 h 4583471"/>
              <a:gd name="connsiteX0" fmla="*/ 15210 w 4678213"/>
              <a:gd name="connsiteY0" fmla="*/ 3101798 h 3799725"/>
              <a:gd name="connsiteX1" fmla="*/ 3165725 w 4678213"/>
              <a:gd name="connsiteY1" fmla="*/ 25448 h 3799725"/>
              <a:gd name="connsiteX2" fmla="*/ 4516292 w 4678213"/>
              <a:gd name="connsiteY2" fmla="*/ 3559583 h 3799725"/>
              <a:gd name="connsiteX3" fmla="*/ 15210 w 4678213"/>
              <a:gd name="connsiteY3" fmla="*/ 3101798 h 3799725"/>
              <a:gd name="connsiteX0" fmla="*/ 15210 w 5235277"/>
              <a:gd name="connsiteY0" fmla="*/ 3101798 h 4322047"/>
              <a:gd name="connsiteX1" fmla="*/ 3165725 w 5235277"/>
              <a:gd name="connsiteY1" fmla="*/ 25448 h 4322047"/>
              <a:gd name="connsiteX2" fmla="*/ 4516292 w 5235277"/>
              <a:gd name="connsiteY2" fmla="*/ 3559583 h 4322047"/>
              <a:gd name="connsiteX3" fmla="*/ 15210 w 5235277"/>
              <a:gd name="connsiteY3" fmla="*/ 3101798 h 4322047"/>
              <a:gd name="connsiteX0" fmla="*/ 26802 w 5246869"/>
              <a:gd name="connsiteY0" fmla="*/ 3104602 h 4397353"/>
              <a:gd name="connsiteX1" fmla="*/ 3177317 w 5246869"/>
              <a:gd name="connsiteY1" fmla="*/ 28252 h 4397353"/>
              <a:gd name="connsiteX2" fmla="*/ 4527884 w 5246869"/>
              <a:gd name="connsiteY2" fmla="*/ 3562387 h 4397353"/>
              <a:gd name="connsiteX3" fmla="*/ 26802 w 5246869"/>
              <a:gd name="connsiteY3" fmla="*/ 3104602 h 4397353"/>
              <a:gd name="connsiteX0" fmla="*/ 46594 w 5266661"/>
              <a:gd name="connsiteY0" fmla="*/ 3111058 h 4547804"/>
              <a:gd name="connsiteX1" fmla="*/ 3197109 w 5266661"/>
              <a:gd name="connsiteY1" fmla="*/ 34708 h 4547804"/>
              <a:gd name="connsiteX2" fmla="*/ 4547676 w 5266661"/>
              <a:gd name="connsiteY2" fmla="*/ 3568843 h 4547804"/>
              <a:gd name="connsiteX3" fmla="*/ 46594 w 5266661"/>
              <a:gd name="connsiteY3" fmla="*/ 3111058 h 4547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6661" h="4547804">
                <a:moveTo>
                  <a:pt x="46594" y="3111058"/>
                </a:moveTo>
                <a:cubicBezTo>
                  <a:pt x="-373125" y="1686135"/>
                  <a:pt x="2153170" y="-286134"/>
                  <a:pt x="3197109" y="34708"/>
                </a:cubicBezTo>
                <a:cubicBezTo>
                  <a:pt x="4241048" y="355550"/>
                  <a:pt x="6386084" y="1880811"/>
                  <a:pt x="4547676" y="3568843"/>
                </a:cubicBezTo>
                <a:cubicBezTo>
                  <a:pt x="2709268" y="5256875"/>
                  <a:pt x="466313" y="4535981"/>
                  <a:pt x="46594" y="31110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Triangle 2">
            <a:extLst>
              <a:ext uri="{FF2B5EF4-FFF2-40B4-BE49-F238E27FC236}">
                <a16:creationId xmlns:a16="http://schemas.microsoft.com/office/drawing/2014/main" id="{4191ACCE-E2FF-ADC5-FEB0-FA8A3F9626AE}"/>
              </a:ext>
            </a:extLst>
          </p:cNvPr>
          <p:cNvSpPr/>
          <p:nvPr userDrawn="1"/>
        </p:nvSpPr>
        <p:spPr>
          <a:xfrm rot="7237460" flipH="1">
            <a:off x="1812165" y="3120345"/>
            <a:ext cx="3992494" cy="2613637"/>
          </a:xfrm>
          <a:custGeom>
            <a:avLst/>
            <a:gdLst>
              <a:gd name="connsiteX0" fmla="*/ 0 w 4306493"/>
              <a:gd name="connsiteY0" fmla="*/ 3712494 h 3712494"/>
              <a:gd name="connsiteX1" fmla="*/ 2153247 w 4306493"/>
              <a:gd name="connsiteY1" fmla="*/ 0 h 3712494"/>
              <a:gd name="connsiteX2" fmla="*/ 4306493 w 4306493"/>
              <a:gd name="connsiteY2" fmla="*/ 3712494 h 3712494"/>
              <a:gd name="connsiteX3" fmla="*/ 0 w 4306493"/>
              <a:gd name="connsiteY3" fmla="*/ 3712494 h 3712494"/>
              <a:gd name="connsiteX0" fmla="*/ 0 w 4306493"/>
              <a:gd name="connsiteY0" fmla="*/ 3696452 h 3696452"/>
              <a:gd name="connsiteX1" fmla="*/ 2329710 w 4306493"/>
              <a:gd name="connsiteY1" fmla="*/ 0 h 3696452"/>
              <a:gd name="connsiteX2" fmla="*/ 4306493 w 4306493"/>
              <a:gd name="connsiteY2" fmla="*/ 3696452 h 3696452"/>
              <a:gd name="connsiteX3" fmla="*/ 0 w 4306493"/>
              <a:gd name="connsiteY3" fmla="*/ 3696452 h 3696452"/>
              <a:gd name="connsiteX0" fmla="*/ 37309 w 4402235"/>
              <a:gd name="connsiteY0" fmla="*/ 3696452 h 3696452"/>
              <a:gd name="connsiteX1" fmla="*/ 2367019 w 4402235"/>
              <a:gd name="connsiteY1" fmla="*/ 0 h 3696452"/>
              <a:gd name="connsiteX2" fmla="*/ 4343802 w 4402235"/>
              <a:gd name="connsiteY2" fmla="*/ 3696452 h 3696452"/>
              <a:gd name="connsiteX3" fmla="*/ 37309 w 4402235"/>
              <a:gd name="connsiteY3" fmla="*/ 3696452 h 3696452"/>
              <a:gd name="connsiteX0" fmla="*/ 37309 w 4758551"/>
              <a:gd name="connsiteY0" fmla="*/ 3696452 h 3696452"/>
              <a:gd name="connsiteX1" fmla="*/ 2367019 w 4758551"/>
              <a:gd name="connsiteY1" fmla="*/ 0 h 3696452"/>
              <a:gd name="connsiteX2" fmla="*/ 4343802 w 4758551"/>
              <a:gd name="connsiteY2" fmla="*/ 3696452 h 3696452"/>
              <a:gd name="connsiteX3" fmla="*/ 37309 w 4758551"/>
              <a:gd name="connsiteY3" fmla="*/ 3696452 h 3696452"/>
              <a:gd name="connsiteX0" fmla="*/ 379572 w 5100814"/>
              <a:gd name="connsiteY0" fmla="*/ 3696452 h 3696452"/>
              <a:gd name="connsiteX1" fmla="*/ 2709282 w 5100814"/>
              <a:gd name="connsiteY1" fmla="*/ 0 h 3696452"/>
              <a:gd name="connsiteX2" fmla="*/ 4686065 w 5100814"/>
              <a:gd name="connsiteY2" fmla="*/ 3696452 h 3696452"/>
              <a:gd name="connsiteX3" fmla="*/ 379572 w 5100814"/>
              <a:gd name="connsiteY3" fmla="*/ 3696452 h 3696452"/>
              <a:gd name="connsiteX0" fmla="*/ 527795 w 5425824"/>
              <a:gd name="connsiteY0" fmla="*/ 3696657 h 3696657"/>
              <a:gd name="connsiteX1" fmla="*/ 2857505 w 5425824"/>
              <a:gd name="connsiteY1" fmla="*/ 205 h 3696657"/>
              <a:gd name="connsiteX2" fmla="*/ 4834288 w 5425824"/>
              <a:gd name="connsiteY2" fmla="*/ 3696657 h 3696657"/>
              <a:gd name="connsiteX3" fmla="*/ 527795 w 5425824"/>
              <a:gd name="connsiteY3" fmla="*/ 3696657 h 3696657"/>
              <a:gd name="connsiteX0" fmla="*/ 507350 w 5405379"/>
              <a:gd name="connsiteY0" fmla="*/ 3696679 h 3853535"/>
              <a:gd name="connsiteX1" fmla="*/ 2837060 w 5405379"/>
              <a:gd name="connsiteY1" fmla="*/ 227 h 3853535"/>
              <a:gd name="connsiteX2" fmla="*/ 4813843 w 5405379"/>
              <a:gd name="connsiteY2" fmla="*/ 3696679 h 3853535"/>
              <a:gd name="connsiteX3" fmla="*/ 507350 w 5405379"/>
              <a:gd name="connsiteY3" fmla="*/ 3696679 h 3853535"/>
              <a:gd name="connsiteX0" fmla="*/ 321130 w 5326541"/>
              <a:gd name="connsiteY0" fmla="*/ 2552473 h 3795422"/>
              <a:gd name="connsiteX1" fmla="*/ 3260440 w 5326541"/>
              <a:gd name="connsiteY1" fmla="*/ 11053 h 3795422"/>
              <a:gd name="connsiteX2" fmla="*/ 5237223 w 5326541"/>
              <a:gd name="connsiteY2" fmla="*/ 3707505 h 3795422"/>
              <a:gd name="connsiteX3" fmla="*/ 321130 w 5326541"/>
              <a:gd name="connsiteY3" fmla="*/ 2552473 h 3795422"/>
              <a:gd name="connsiteX0" fmla="*/ 131275 w 5136686"/>
              <a:gd name="connsiteY0" fmla="*/ 2556035 h 3848881"/>
              <a:gd name="connsiteX1" fmla="*/ 3070585 w 5136686"/>
              <a:gd name="connsiteY1" fmla="*/ 14615 h 3848881"/>
              <a:gd name="connsiteX2" fmla="*/ 5047368 w 5136686"/>
              <a:gd name="connsiteY2" fmla="*/ 3711067 h 3848881"/>
              <a:gd name="connsiteX3" fmla="*/ 131275 w 5136686"/>
              <a:gd name="connsiteY3" fmla="*/ 2556035 h 3848881"/>
              <a:gd name="connsiteX0" fmla="*/ 139833 w 5155503"/>
              <a:gd name="connsiteY0" fmla="*/ 2577742 h 3870588"/>
              <a:gd name="connsiteX1" fmla="*/ 3079143 w 5155503"/>
              <a:gd name="connsiteY1" fmla="*/ 36322 h 3870588"/>
              <a:gd name="connsiteX2" fmla="*/ 5055926 w 5155503"/>
              <a:gd name="connsiteY2" fmla="*/ 3732774 h 3870588"/>
              <a:gd name="connsiteX3" fmla="*/ 139833 w 5155503"/>
              <a:gd name="connsiteY3" fmla="*/ 2577742 h 3870588"/>
              <a:gd name="connsiteX0" fmla="*/ 26029 w 5061836"/>
              <a:gd name="connsiteY0" fmla="*/ 2477397 h 3730043"/>
              <a:gd name="connsiteX1" fmla="*/ 3141802 w 5061836"/>
              <a:gd name="connsiteY1" fmla="*/ 32230 h 3730043"/>
              <a:gd name="connsiteX2" fmla="*/ 4942122 w 5061836"/>
              <a:gd name="connsiteY2" fmla="*/ 3632429 h 3730043"/>
              <a:gd name="connsiteX3" fmla="*/ 26029 w 5061836"/>
              <a:gd name="connsiteY3" fmla="*/ 2477397 h 3730043"/>
              <a:gd name="connsiteX0" fmla="*/ 116397 w 5152204"/>
              <a:gd name="connsiteY0" fmla="*/ 2487445 h 3802029"/>
              <a:gd name="connsiteX1" fmla="*/ 3232170 w 5152204"/>
              <a:gd name="connsiteY1" fmla="*/ 42278 h 3802029"/>
              <a:gd name="connsiteX2" fmla="*/ 5032490 w 5152204"/>
              <a:gd name="connsiteY2" fmla="*/ 3642477 h 3802029"/>
              <a:gd name="connsiteX3" fmla="*/ 116397 w 5152204"/>
              <a:gd name="connsiteY3" fmla="*/ 2487445 h 3802029"/>
              <a:gd name="connsiteX0" fmla="*/ 116397 w 5311374"/>
              <a:gd name="connsiteY0" fmla="*/ 2487445 h 3961862"/>
              <a:gd name="connsiteX1" fmla="*/ 3232170 w 5311374"/>
              <a:gd name="connsiteY1" fmla="*/ 42278 h 3961862"/>
              <a:gd name="connsiteX2" fmla="*/ 5032490 w 5311374"/>
              <a:gd name="connsiteY2" fmla="*/ 3642477 h 3961862"/>
              <a:gd name="connsiteX3" fmla="*/ 116397 w 5311374"/>
              <a:gd name="connsiteY3" fmla="*/ 2487445 h 3961862"/>
              <a:gd name="connsiteX0" fmla="*/ 116397 w 5759583"/>
              <a:gd name="connsiteY0" fmla="*/ 2487445 h 3799980"/>
              <a:gd name="connsiteX1" fmla="*/ 3232170 w 5759583"/>
              <a:gd name="connsiteY1" fmla="*/ 42278 h 3799980"/>
              <a:gd name="connsiteX2" fmla="*/ 5032490 w 5759583"/>
              <a:gd name="connsiteY2" fmla="*/ 3642477 h 3799980"/>
              <a:gd name="connsiteX3" fmla="*/ 116397 w 5759583"/>
              <a:gd name="connsiteY3" fmla="*/ 2487445 h 3799980"/>
              <a:gd name="connsiteX0" fmla="*/ 116397 w 6115206"/>
              <a:gd name="connsiteY0" fmla="*/ 2487445 h 3807611"/>
              <a:gd name="connsiteX1" fmla="*/ 3232170 w 6115206"/>
              <a:gd name="connsiteY1" fmla="*/ 42278 h 3807611"/>
              <a:gd name="connsiteX2" fmla="*/ 5032490 w 6115206"/>
              <a:gd name="connsiteY2" fmla="*/ 3642477 h 3807611"/>
              <a:gd name="connsiteX3" fmla="*/ 116397 w 6115206"/>
              <a:gd name="connsiteY3" fmla="*/ 2487445 h 3807611"/>
              <a:gd name="connsiteX0" fmla="*/ 116397 w 6206862"/>
              <a:gd name="connsiteY0" fmla="*/ 2487445 h 3799576"/>
              <a:gd name="connsiteX1" fmla="*/ 3232170 w 6206862"/>
              <a:gd name="connsiteY1" fmla="*/ 42278 h 3799576"/>
              <a:gd name="connsiteX2" fmla="*/ 5032490 w 6206862"/>
              <a:gd name="connsiteY2" fmla="*/ 3642477 h 3799576"/>
              <a:gd name="connsiteX3" fmla="*/ 116397 w 6206862"/>
              <a:gd name="connsiteY3" fmla="*/ 2487445 h 3799576"/>
              <a:gd name="connsiteX0" fmla="*/ 124476 w 6214941"/>
              <a:gd name="connsiteY0" fmla="*/ 2454008 h 3766139"/>
              <a:gd name="connsiteX1" fmla="*/ 3240249 w 6214941"/>
              <a:gd name="connsiteY1" fmla="*/ 8841 h 3766139"/>
              <a:gd name="connsiteX2" fmla="*/ 5040569 w 6214941"/>
              <a:gd name="connsiteY2" fmla="*/ 3609040 h 3766139"/>
              <a:gd name="connsiteX3" fmla="*/ 124476 w 6214941"/>
              <a:gd name="connsiteY3" fmla="*/ 2454008 h 3766139"/>
              <a:gd name="connsiteX0" fmla="*/ 124476 w 6397505"/>
              <a:gd name="connsiteY0" fmla="*/ 2454008 h 3930790"/>
              <a:gd name="connsiteX1" fmla="*/ 3240249 w 6397505"/>
              <a:gd name="connsiteY1" fmla="*/ 8841 h 3930790"/>
              <a:gd name="connsiteX2" fmla="*/ 5040569 w 6397505"/>
              <a:gd name="connsiteY2" fmla="*/ 3609040 h 3930790"/>
              <a:gd name="connsiteX3" fmla="*/ 124476 w 6397505"/>
              <a:gd name="connsiteY3" fmla="*/ 2454008 h 3930790"/>
              <a:gd name="connsiteX0" fmla="*/ 159282 w 6432311"/>
              <a:gd name="connsiteY0" fmla="*/ 2456586 h 3933368"/>
              <a:gd name="connsiteX1" fmla="*/ 3275055 w 6432311"/>
              <a:gd name="connsiteY1" fmla="*/ 11419 h 3933368"/>
              <a:gd name="connsiteX2" fmla="*/ 5075375 w 6432311"/>
              <a:gd name="connsiteY2" fmla="*/ 3611618 h 3933368"/>
              <a:gd name="connsiteX3" fmla="*/ 159282 w 6432311"/>
              <a:gd name="connsiteY3" fmla="*/ 2456586 h 3933368"/>
              <a:gd name="connsiteX0" fmla="*/ 159282 w 6599093"/>
              <a:gd name="connsiteY0" fmla="*/ 2456586 h 3932011"/>
              <a:gd name="connsiteX1" fmla="*/ 3275055 w 6599093"/>
              <a:gd name="connsiteY1" fmla="*/ 11419 h 3932011"/>
              <a:gd name="connsiteX2" fmla="*/ 5075375 w 6599093"/>
              <a:gd name="connsiteY2" fmla="*/ 3611618 h 3932011"/>
              <a:gd name="connsiteX3" fmla="*/ 159282 w 6599093"/>
              <a:gd name="connsiteY3" fmla="*/ 2456586 h 3932011"/>
              <a:gd name="connsiteX0" fmla="*/ 26590 w 6423987"/>
              <a:gd name="connsiteY0" fmla="*/ 2451701 h 4246435"/>
              <a:gd name="connsiteX1" fmla="*/ 3142363 w 6423987"/>
              <a:gd name="connsiteY1" fmla="*/ 6534 h 4246435"/>
              <a:gd name="connsiteX2" fmla="*/ 4875447 w 6423987"/>
              <a:gd name="connsiteY2" fmla="*/ 3942910 h 4246435"/>
              <a:gd name="connsiteX3" fmla="*/ 26590 w 6423987"/>
              <a:gd name="connsiteY3" fmla="*/ 2451701 h 4246435"/>
              <a:gd name="connsiteX0" fmla="*/ 96204 w 6493601"/>
              <a:gd name="connsiteY0" fmla="*/ 2456221 h 4250955"/>
              <a:gd name="connsiteX1" fmla="*/ 3211977 w 6493601"/>
              <a:gd name="connsiteY1" fmla="*/ 11054 h 4250955"/>
              <a:gd name="connsiteX2" fmla="*/ 4945061 w 6493601"/>
              <a:gd name="connsiteY2" fmla="*/ 3947430 h 4250955"/>
              <a:gd name="connsiteX3" fmla="*/ 96204 w 6493601"/>
              <a:gd name="connsiteY3" fmla="*/ 2456221 h 4250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93601" h="4250955">
                <a:moveTo>
                  <a:pt x="96204" y="2456221"/>
                </a:moveTo>
                <a:cubicBezTo>
                  <a:pt x="-515372" y="952994"/>
                  <a:pt x="1939438" y="-121529"/>
                  <a:pt x="3211977" y="11054"/>
                </a:cubicBezTo>
                <a:cubicBezTo>
                  <a:pt x="7012563" y="291555"/>
                  <a:pt x="7403564" y="5551062"/>
                  <a:pt x="4945061" y="3947430"/>
                </a:cubicBezTo>
                <a:cubicBezTo>
                  <a:pt x="2486558" y="2343798"/>
                  <a:pt x="707780" y="3959448"/>
                  <a:pt x="96204" y="24562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Triangle 2">
            <a:extLst>
              <a:ext uri="{FF2B5EF4-FFF2-40B4-BE49-F238E27FC236}">
                <a16:creationId xmlns:a16="http://schemas.microsoft.com/office/drawing/2014/main" id="{22C8BC4C-7DCA-1B85-484B-247D5B590328}"/>
              </a:ext>
            </a:extLst>
          </p:cNvPr>
          <p:cNvSpPr/>
          <p:nvPr userDrawn="1"/>
        </p:nvSpPr>
        <p:spPr>
          <a:xfrm rot="2201564" flipH="1">
            <a:off x="2358749" y="362550"/>
            <a:ext cx="3363416" cy="2201818"/>
          </a:xfrm>
          <a:custGeom>
            <a:avLst/>
            <a:gdLst>
              <a:gd name="connsiteX0" fmla="*/ 0 w 4306493"/>
              <a:gd name="connsiteY0" fmla="*/ 3712494 h 3712494"/>
              <a:gd name="connsiteX1" fmla="*/ 2153247 w 4306493"/>
              <a:gd name="connsiteY1" fmla="*/ 0 h 3712494"/>
              <a:gd name="connsiteX2" fmla="*/ 4306493 w 4306493"/>
              <a:gd name="connsiteY2" fmla="*/ 3712494 h 3712494"/>
              <a:gd name="connsiteX3" fmla="*/ 0 w 4306493"/>
              <a:gd name="connsiteY3" fmla="*/ 3712494 h 3712494"/>
              <a:gd name="connsiteX0" fmla="*/ 0 w 4306493"/>
              <a:gd name="connsiteY0" fmla="*/ 3696452 h 3696452"/>
              <a:gd name="connsiteX1" fmla="*/ 2329710 w 4306493"/>
              <a:gd name="connsiteY1" fmla="*/ 0 h 3696452"/>
              <a:gd name="connsiteX2" fmla="*/ 4306493 w 4306493"/>
              <a:gd name="connsiteY2" fmla="*/ 3696452 h 3696452"/>
              <a:gd name="connsiteX3" fmla="*/ 0 w 4306493"/>
              <a:gd name="connsiteY3" fmla="*/ 3696452 h 3696452"/>
              <a:gd name="connsiteX0" fmla="*/ 37309 w 4402235"/>
              <a:gd name="connsiteY0" fmla="*/ 3696452 h 3696452"/>
              <a:gd name="connsiteX1" fmla="*/ 2367019 w 4402235"/>
              <a:gd name="connsiteY1" fmla="*/ 0 h 3696452"/>
              <a:gd name="connsiteX2" fmla="*/ 4343802 w 4402235"/>
              <a:gd name="connsiteY2" fmla="*/ 3696452 h 3696452"/>
              <a:gd name="connsiteX3" fmla="*/ 37309 w 4402235"/>
              <a:gd name="connsiteY3" fmla="*/ 3696452 h 3696452"/>
              <a:gd name="connsiteX0" fmla="*/ 37309 w 4758551"/>
              <a:gd name="connsiteY0" fmla="*/ 3696452 h 3696452"/>
              <a:gd name="connsiteX1" fmla="*/ 2367019 w 4758551"/>
              <a:gd name="connsiteY1" fmla="*/ 0 h 3696452"/>
              <a:gd name="connsiteX2" fmla="*/ 4343802 w 4758551"/>
              <a:gd name="connsiteY2" fmla="*/ 3696452 h 3696452"/>
              <a:gd name="connsiteX3" fmla="*/ 37309 w 4758551"/>
              <a:gd name="connsiteY3" fmla="*/ 3696452 h 3696452"/>
              <a:gd name="connsiteX0" fmla="*/ 379572 w 5100814"/>
              <a:gd name="connsiteY0" fmla="*/ 3696452 h 3696452"/>
              <a:gd name="connsiteX1" fmla="*/ 2709282 w 5100814"/>
              <a:gd name="connsiteY1" fmla="*/ 0 h 3696452"/>
              <a:gd name="connsiteX2" fmla="*/ 4686065 w 5100814"/>
              <a:gd name="connsiteY2" fmla="*/ 3696452 h 3696452"/>
              <a:gd name="connsiteX3" fmla="*/ 379572 w 5100814"/>
              <a:gd name="connsiteY3" fmla="*/ 3696452 h 3696452"/>
              <a:gd name="connsiteX0" fmla="*/ 527795 w 5425824"/>
              <a:gd name="connsiteY0" fmla="*/ 3696657 h 3696657"/>
              <a:gd name="connsiteX1" fmla="*/ 2857505 w 5425824"/>
              <a:gd name="connsiteY1" fmla="*/ 205 h 3696657"/>
              <a:gd name="connsiteX2" fmla="*/ 4834288 w 5425824"/>
              <a:gd name="connsiteY2" fmla="*/ 3696657 h 3696657"/>
              <a:gd name="connsiteX3" fmla="*/ 527795 w 5425824"/>
              <a:gd name="connsiteY3" fmla="*/ 3696657 h 3696657"/>
              <a:gd name="connsiteX0" fmla="*/ 507350 w 5405379"/>
              <a:gd name="connsiteY0" fmla="*/ 3696679 h 3853535"/>
              <a:gd name="connsiteX1" fmla="*/ 2837060 w 5405379"/>
              <a:gd name="connsiteY1" fmla="*/ 227 h 3853535"/>
              <a:gd name="connsiteX2" fmla="*/ 4813843 w 5405379"/>
              <a:gd name="connsiteY2" fmla="*/ 3696679 h 3853535"/>
              <a:gd name="connsiteX3" fmla="*/ 507350 w 5405379"/>
              <a:gd name="connsiteY3" fmla="*/ 3696679 h 3853535"/>
              <a:gd name="connsiteX0" fmla="*/ 321130 w 5326541"/>
              <a:gd name="connsiteY0" fmla="*/ 2552473 h 3795422"/>
              <a:gd name="connsiteX1" fmla="*/ 3260440 w 5326541"/>
              <a:gd name="connsiteY1" fmla="*/ 11053 h 3795422"/>
              <a:gd name="connsiteX2" fmla="*/ 5237223 w 5326541"/>
              <a:gd name="connsiteY2" fmla="*/ 3707505 h 3795422"/>
              <a:gd name="connsiteX3" fmla="*/ 321130 w 5326541"/>
              <a:gd name="connsiteY3" fmla="*/ 2552473 h 3795422"/>
              <a:gd name="connsiteX0" fmla="*/ 131275 w 5136686"/>
              <a:gd name="connsiteY0" fmla="*/ 2556035 h 3848881"/>
              <a:gd name="connsiteX1" fmla="*/ 3070585 w 5136686"/>
              <a:gd name="connsiteY1" fmla="*/ 14615 h 3848881"/>
              <a:gd name="connsiteX2" fmla="*/ 5047368 w 5136686"/>
              <a:gd name="connsiteY2" fmla="*/ 3711067 h 3848881"/>
              <a:gd name="connsiteX3" fmla="*/ 131275 w 5136686"/>
              <a:gd name="connsiteY3" fmla="*/ 2556035 h 3848881"/>
              <a:gd name="connsiteX0" fmla="*/ 139833 w 5155503"/>
              <a:gd name="connsiteY0" fmla="*/ 2577742 h 3870588"/>
              <a:gd name="connsiteX1" fmla="*/ 3079143 w 5155503"/>
              <a:gd name="connsiteY1" fmla="*/ 36322 h 3870588"/>
              <a:gd name="connsiteX2" fmla="*/ 5055926 w 5155503"/>
              <a:gd name="connsiteY2" fmla="*/ 3732774 h 3870588"/>
              <a:gd name="connsiteX3" fmla="*/ 139833 w 5155503"/>
              <a:gd name="connsiteY3" fmla="*/ 2577742 h 3870588"/>
              <a:gd name="connsiteX0" fmla="*/ 26029 w 5061836"/>
              <a:gd name="connsiteY0" fmla="*/ 2477397 h 3730043"/>
              <a:gd name="connsiteX1" fmla="*/ 3141802 w 5061836"/>
              <a:gd name="connsiteY1" fmla="*/ 32230 h 3730043"/>
              <a:gd name="connsiteX2" fmla="*/ 4942122 w 5061836"/>
              <a:gd name="connsiteY2" fmla="*/ 3632429 h 3730043"/>
              <a:gd name="connsiteX3" fmla="*/ 26029 w 5061836"/>
              <a:gd name="connsiteY3" fmla="*/ 2477397 h 3730043"/>
              <a:gd name="connsiteX0" fmla="*/ 116397 w 5152204"/>
              <a:gd name="connsiteY0" fmla="*/ 2487445 h 3802029"/>
              <a:gd name="connsiteX1" fmla="*/ 3232170 w 5152204"/>
              <a:gd name="connsiteY1" fmla="*/ 42278 h 3802029"/>
              <a:gd name="connsiteX2" fmla="*/ 5032490 w 5152204"/>
              <a:gd name="connsiteY2" fmla="*/ 3642477 h 3802029"/>
              <a:gd name="connsiteX3" fmla="*/ 116397 w 5152204"/>
              <a:gd name="connsiteY3" fmla="*/ 2487445 h 3802029"/>
              <a:gd name="connsiteX0" fmla="*/ 116397 w 5311374"/>
              <a:gd name="connsiteY0" fmla="*/ 2487445 h 3961862"/>
              <a:gd name="connsiteX1" fmla="*/ 3232170 w 5311374"/>
              <a:gd name="connsiteY1" fmla="*/ 42278 h 3961862"/>
              <a:gd name="connsiteX2" fmla="*/ 5032490 w 5311374"/>
              <a:gd name="connsiteY2" fmla="*/ 3642477 h 3961862"/>
              <a:gd name="connsiteX3" fmla="*/ 116397 w 5311374"/>
              <a:gd name="connsiteY3" fmla="*/ 2487445 h 3961862"/>
              <a:gd name="connsiteX0" fmla="*/ 116397 w 5759583"/>
              <a:gd name="connsiteY0" fmla="*/ 2487445 h 3799980"/>
              <a:gd name="connsiteX1" fmla="*/ 3232170 w 5759583"/>
              <a:gd name="connsiteY1" fmla="*/ 42278 h 3799980"/>
              <a:gd name="connsiteX2" fmla="*/ 5032490 w 5759583"/>
              <a:gd name="connsiteY2" fmla="*/ 3642477 h 3799980"/>
              <a:gd name="connsiteX3" fmla="*/ 116397 w 5759583"/>
              <a:gd name="connsiteY3" fmla="*/ 2487445 h 3799980"/>
              <a:gd name="connsiteX0" fmla="*/ 116397 w 6115206"/>
              <a:gd name="connsiteY0" fmla="*/ 2487445 h 3807611"/>
              <a:gd name="connsiteX1" fmla="*/ 3232170 w 6115206"/>
              <a:gd name="connsiteY1" fmla="*/ 42278 h 3807611"/>
              <a:gd name="connsiteX2" fmla="*/ 5032490 w 6115206"/>
              <a:gd name="connsiteY2" fmla="*/ 3642477 h 3807611"/>
              <a:gd name="connsiteX3" fmla="*/ 116397 w 6115206"/>
              <a:gd name="connsiteY3" fmla="*/ 2487445 h 3807611"/>
              <a:gd name="connsiteX0" fmla="*/ 116397 w 6206862"/>
              <a:gd name="connsiteY0" fmla="*/ 2487445 h 3799576"/>
              <a:gd name="connsiteX1" fmla="*/ 3232170 w 6206862"/>
              <a:gd name="connsiteY1" fmla="*/ 42278 h 3799576"/>
              <a:gd name="connsiteX2" fmla="*/ 5032490 w 6206862"/>
              <a:gd name="connsiteY2" fmla="*/ 3642477 h 3799576"/>
              <a:gd name="connsiteX3" fmla="*/ 116397 w 6206862"/>
              <a:gd name="connsiteY3" fmla="*/ 2487445 h 3799576"/>
              <a:gd name="connsiteX0" fmla="*/ 124476 w 6214941"/>
              <a:gd name="connsiteY0" fmla="*/ 2454008 h 3766139"/>
              <a:gd name="connsiteX1" fmla="*/ 3240249 w 6214941"/>
              <a:gd name="connsiteY1" fmla="*/ 8841 h 3766139"/>
              <a:gd name="connsiteX2" fmla="*/ 5040569 w 6214941"/>
              <a:gd name="connsiteY2" fmla="*/ 3609040 h 3766139"/>
              <a:gd name="connsiteX3" fmla="*/ 124476 w 6214941"/>
              <a:gd name="connsiteY3" fmla="*/ 2454008 h 3766139"/>
              <a:gd name="connsiteX0" fmla="*/ 124476 w 6397505"/>
              <a:gd name="connsiteY0" fmla="*/ 2454008 h 3930790"/>
              <a:gd name="connsiteX1" fmla="*/ 3240249 w 6397505"/>
              <a:gd name="connsiteY1" fmla="*/ 8841 h 3930790"/>
              <a:gd name="connsiteX2" fmla="*/ 5040569 w 6397505"/>
              <a:gd name="connsiteY2" fmla="*/ 3609040 h 3930790"/>
              <a:gd name="connsiteX3" fmla="*/ 124476 w 6397505"/>
              <a:gd name="connsiteY3" fmla="*/ 2454008 h 3930790"/>
              <a:gd name="connsiteX0" fmla="*/ 159282 w 6432311"/>
              <a:gd name="connsiteY0" fmla="*/ 2456586 h 3933368"/>
              <a:gd name="connsiteX1" fmla="*/ 3275055 w 6432311"/>
              <a:gd name="connsiteY1" fmla="*/ 11419 h 3933368"/>
              <a:gd name="connsiteX2" fmla="*/ 5075375 w 6432311"/>
              <a:gd name="connsiteY2" fmla="*/ 3611618 h 3933368"/>
              <a:gd name="connsiteX3" fmla="*/ 159282 w 6432311"/>
              <a:gd name="connsiteY3" fmla="*/ 2456586 h 3933368"/>
              <a:gd name="connsiteX0" fmla="*/ 159282 w 6599093"/>
              <a:gd name="connsiteY0" fmla="*/ 2456586 h 3932011"/>
              <a:gd name="connsiteX1" fmla="*/ 3275055 w 6599093"/>
              <a:gd name="connsiteY1" fmla="*/ 11419 h 3932011"/>
              <a:gd name="connsiteX2" fmla="*/ 5075375 w 6599093"/>
              <a:gd name="connsiteY2" fmla="*/ 3611618 h 3932011"/>
              <a:gd name="connsiteX3" fmla="*/ 159282 w 6599093"/>
              <a:gd name="connsiteY3" fmla="*/ 2456586 h 3932011"/>
              <a:gd name="connsiteX0" fmla="*/ 26590 w 6423987"/>
              <a:gd name="connsiteY0" fmla="*/ 2451701 h 4246435"/>
              <a:gd name="connsiteX1" fmla="*/ 3142363 w 6423987"/>
              <a:gd name="connsiteY1" fmla="*/ 6534 h 4246435"/>
              <a:gd name="connsiteX2" fmla="*/ 4875447 w 6423987"/>
              <a:gd name="connsiteY2" fmla="*/ 3942910 h 4246435"/>
              <a:gd name="connsiteX3" fmla="*/ 26590 w 6423987"/>
              <a:gd name="connsiteY3" fmla="*/ 2451701 h 4246435"/>
              <a:gd name="connsiteX0" fmla="*/ 96204 w 6493601"/>
              <a:gd name="connsiteY0" fmla="*/ 2456221 h 4250955"/>
              <a:gd name="connsiteX1" fmla="*/ 3211977 w 6493601"/>
              <a:gd name="connsiteY1" fmla="*/ 11054 h 4250955"/>
              <a:gd name="connsiteX2" fmla="*/ 4945061 w 6493601"/>
              <a:gd name="connsiteY2" fmla="*/ 3947430 h 4250955"/>
              <a:gd name="connsiteX3" fmla="*/ 96204 w 6493601"/>
              <a:gd name="connsiteY3" fmla="*/ 2456221 h 4250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93601" h="4250955">
                <a:moveTo>
                  <a:pt x="96204" y="2456221"/>
                </a:moveTo>
                <a:cubicBezTo>
                  <a:pt x="-515372" y="952994"/>
                  <a:pt x="1939438" y="-121529"/>
                  <a:pt x="3211977" y="11054"/>
                </a:cubicBezTo>
                <a:cubicBezTo>
                  <a:pt x="7012563" y="291555"/>
                  <a:pt x="7403564" y="5551062"/>
                  <a:pt x="4945061" y="3947430"/>
                </a:cubicBezTo>
                <a:cubicBezTo>
                  <a:pt x="2486558" y="2343798"/>
                  <a:pt x="707780" y="3959448"/>
                  <a:pt x="96204" y="2456221"/>
                </a:cubicBezTo>
                <a:close/>
              </a:path>
            </a:pathLst>
          </a:custGeom>
          <a:noFill/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8EEF5F-359B-0A3E-4703-17D54C337F7D}"/>
              </a:ext>
            </a:extLst>
          </p:cNvPr>
          <p:cNvGrpSpPr/>
          <p:nvPr userDrawn="1"/>
        </p:nvGrpSpPr>
        <p:grpSpPr>
          <a:xfrm>
            <a:off x="6675146" y="3793035"/>
            <a:ext cx="4398604" cy="130784"/>
            <a:chOff x="3862913" y="5584851"/>
            <a:chExt cx="3422601" cy="15384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56F995B-79E9-40FC-EC4F-418B254CB2F2}"/>
                </a:ext>
              </a:extLst>
            </p:cNvPr>
            <p:cNvSpPr/>
            <p:nvPr/>
          </p:nvSpPr>
          <p:spPr>
            <a:xfrm>
              <a:off x="3897354" y="5609493"/>
              <a:ext cx="661045" cy="10784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194BB79-1436-93AE-C419-4272735B402A}"/>
                </a:ext>
              </a:extLst>
            </p:cNvPr>
            <p:cNvSpPr/>
            <p:nvPr/>
          </p:nvSpPr>
          <p:spPr>
            <a:xfrm>
              <a:off x="5222038" y="5613190"/>
              <a:ext cx="661045" cy="10784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5E49EA0-238C-A57E-25DD-3AE5FA909392}"/>
                </a:ext>
              </a:extLst>
            </p:cNvPr>
            <p:cNvSpPr/>
            <p:nvPr/>
          </p:nvSpPr>
          <p:spPr>
            <a:xfrm>
              <a:off x="6544127" y="5604473"/>
              <a:ext cx="661045" cy="10784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D4FB821-AE71-3E47-8FDD-50A9F310CACD}"/>
                </a:ext>
              </a:extLst>
            </p:cNvPr>
            <p:cNvSpPr/>
            <p:nvPr/>
          </p:nvSpPr>
          <p:spPr>
            <a:xfrm>
              <a:off x="5883081" y="5602319"/>
              <a:ext cx="661045" cy="1078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2FFEF12-AF16-8E0C-F5E3-647B245A5DB7}"/>
                </a:ext>
              </a:extLst>
            </p:cNvPr>
            <p:cNvSpPr/>
            <p:nvPr/>
          </p:nvSpPr>
          <p:spPr>
            <a:xfrm>
              <a:off x="4559264" y="5609493"/>
              <a:ext cx="661045" cy="10784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2FE276A-B176-37F5-81DD-A7FA387951E0}"/>
                </a:ext>
              </a:extLst>
            </p:cNvPr>
            <p:cNvSpPr/>
            <p:nvPr/>
          </p:nvSpPr>
          <p:spPr>
            <a:xfrm>
              <a:off x="3862913" y="5584851"/>
              <a:ext cx="3420960" cy="54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AB844B3-BEDC-58B8-BBE2-4A2BD1B962B6}"/>
                </a:ext>
              </a:extLst>
            </p:cNvPr>
            <p:cNvSpPr/>
            <p:nvPr/>
          </p:nvSpPr>
          <p:spPr>
            <a:xfrm>
              <a:off x="3864554" y="5684434"/>
              <a:ext cx="3420960" cy="54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8563960-8154-819B-975D-B17D16AA25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59064" cy="6858000"/>
          </a:xfrm>
          <a:custGeom>
            <a:avLst/>
            <a:gdLst>
              <a:gd name="connsiteX0" fmla="*/ 0 w 4559064"/>
              <a:gd name="connsiteY0" fmla="*/ 0 h 6858000"/>
              <a:gd name="connsiteX1" fmla="*/ 3436547 w 4559064"/>
              <a:gd name="connsiteY1" fmla="*/ 0 h 6858000"/>
              <a:gd name="connsiteX2" fmla="*/ 3486113 w 4559064"/>
              <a:gd name="connsiteY2" fmla="*/ 50380 h 6858000"/>
              <a:gd name="connsiteX3" fmla="*/ 4505103 w 4559064"/>
              <a:gd name="connsiteY3" fmla="*/ 3615110 h 6858000"/>
              <a:gd name="connsiteX4" fmla="*/ 2867386 w 4559064"/>
              <a:gd name="connsiteY4" fmla="*/ 6834846 h 6858000"/>
              <a:gd name="connsiteX5" fmla="*/ 2848782 w 4559064"/>
              <a:gd name="connsiteY5" fmla="*/ 6848973 h 6858000"/>
              <a:gd name="connsiteX6" fmla="*/ 2835078 w 4559064"/>
              <a:gd name="connsiteY6" fmla="*/ 6858000 h 6858000"/>
              <a:gd name="connsiteX7" fmla="*/ 0 w 455906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59064" h="6858000">
                <a:moveTo>
                  <a:pt x="0" y="0"/>
                </a:moveTo>
                <a:lnTo>
                  <a:pt x="3436547" y="0"/>
                </a:lnTo>
                <a:lnTo>
                  <a:pt x="3486113" y="50380"/>
                </a:lnTo>
                <a:cubicBezTo>
                  <a:pt x="4418018" y="1058627"/>
                  <a:pt x="4688463" y="2594351"/>
                  <a:pt x="4505103" y="3615110"/>
                </a:cubicBezTo>
                <a:cubicBezTo>
                  <a:pt x="4358416" y="4431718"/>
                  <a:pt x="3774605" y="5735358"/>
                  <a:pt x="2867386" y="6834846"/>
                </a:cubicBezTo>
                <a:cubicBezTo>
                  <a:pt x="2864078" y="6838585"/>
                  <a:pt x="2856912" y="6843618"/>
                  <a:pt x="2848782" y="6848973"/>
                </a:cubicBezTo>
                <a:lnTo>
                  <a:pt x="283507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1051560"/>
            <a:ext cx="4928616" cy="1325880"/>
          </a:xfrm>
        </p:spPr>
        <p:txBody>
          <a:bodyPr anchor="ctr">
            <a:no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riangle 2">
            <a:extLst>
              <a:ext uri="{FF2B5EF4-FFF2-40B4-BE49-F238E27FC236}">
                <a16:creationId xmlns:a16="http://schemas.microsoft.com/office/drawing/2014/main" id="{5EB8A065-03DB-880F-ECEB-1EB0C3BA3ED4}"/>
              </a:ext>
            </a:extLst>
          </p:cNvPr>
          <p:cNvSpPr/>
          <p:nvPr userDrawn="1"/>
        </p:nvSpPr>
        <p:spPr>
          <a:xfrm rot="18063433">
            <a:off x="6691756" y="3506614"/>
            <a:ext cx="2243660" cy="1673591"/>
          </a:xfrm>
          <a:custGeom>
            <a:avLst/>
            <a:gdLst>
              <a:gd name="connsiteX0" fmla="*/ 0 w 4306493"/>
              <a:gd name="connsiteY0" fmla="*/ 3712494 h 3712494"/>
              <a:gd name="connsiteX1" fmla="*/ 2153247 w 4306493"/>
              <a:gd name="connsiteY1" fmla="*/ 0 h 3712494"/>
              <a:gd name="connsiteX2" fmla="*/ 4306493 w 4306493"/>
              <a:gd name="connsiteY2" fmla="*/ 3712494 h 3712494"/>
              <a:gd name="connsiteX3" fmla="*/ 0 w 4306493"/>
              <a:gd name="connsiteY3" fmla="*/ 3712494 h 3712494"/>
              <a:gd name="connsiteX0" fmla="*/ 0 w 4306493"/>
              <a:gd name="connsiteY0" fmla="*/ 3696452 h 3696452"/>
              <a:gd name="connsiteX1" fmla="*/ 2329710 w 4306493"/>
              <a:gd name="connsiteY1" fmla="*/ 0 h 3696452"/>
              <a:gd name="connsiteX2" fmla="*/ 4306493 w 4306493"/>
              <a:gd name="connsiteY2" fmla="*/ 3696452 h 3696452"/>
              <a:gd name="connsiteX3" fmla="*/ 0 w 4306493"/>
              <a:gd name="connsiteY3" fmla="*/ 3696452 h 3696452"/>
              <a:gd name="connsiteX0" fmla="*/ 37309 w 4402235"/>
              <a:gd name="connsiteY0" fmla="*/ 3696452 h 3696452"/>
              <a:gd name="connsiteX1" fmla="*/ 2367019 w 4402235"/>
              <a:gd name="connsiteY1" fmla="*/ 0 h 3696452"/>
              <a:gd name="connsiteX2" fmla="*/ 4343802 w 4402235"/>
              <a:gd name="connsiteY2" fmla="*/ 3696452 h 3696452"/>
              <a:gd name="connsiteX3" fmla="*/ 37309 w 4402235"/>
              <a:gd name="connsiteY3" fmla="*/ 3696452 h 3696452"/>
              <a:gd name="connsiteX0" fmla="*/ 37309 w 4758551"/>
              <a:gd name="connsiteY0" fmla="*/ 3696452 h 3696452"/>
              <a:gd name="connsiteX1" fmla="*/ 2367019 w 4758551"/>
              <a:gd name="connsiteY1" fmla="*/ 0 h 3696452"/>
              <a:gd name="connsiteX2" fmla="*/ 4343802 w 4758551"/>
              <a:gd name="connsiteY2" fmla="*/ 3696452 h 3696452"/>
              <a:gd name="connsiteX3" fmla="*/ 37309 w 4758551"/>
              <a:gd name="connsiteY3" fmla="*/ 3696452 h 3696452"/>
              <a:gd name="connsiteX0" fmla="*/ 379572 w 5100814"/>
              <a:gd name="connsiteY0" fmla="*/ 3696452 h 3696452"/>
              <a:gd name="connsiteX1" fmla="*/ 2709282 w 5100814"/>
              <a:gd name="connsiteY1" fmla="*/ 0 h 3696452"/>
              <a:gd name="connsiteX2" fmla="*/ 4686065 w 5100814"/>
              <a:gd name="connsiteY2" fmla="*/ 3696452 h 3696452"/>
              <a:gd name="connsiteX3" fmla="*/ 379572 w 5100814"/>
              <a:gd name="connsiteY3" fmla="*/ 3696452 h 3696452"/>
              <a:gd name="connsiteX0" fmla="*/ 527795 w 5425824"/>
              <a:gd name="connsiteY0" fmla="*/ 3696657 h 3696657"/>
              <a:gd name="connsiteX1" fmla="*/ 2857505 w 5425824"/>
              <a:gd name="connsiteY1" fmla="*/ 205 h 3696657"/>
              <a:gd name="connsiteX2" fmla="*/ 4834288 w 5425824"/>
              <a:gd name="connsiteY2" fmla="*/ 3696657 h 3696657"/>
              <a:gd name="connsiteX3" fmla="*/ 527795 w 5425824"/>
              <a:gd name="connsiteY3" fmla="*/ 3696657 h 3696657"/>
              <a:gd name="connsiteX0" fmla="*/ 507350 w 5405379"/>
              <a:gd name="connsiteY0" fmla="*/ 3696679 h 3853535"/>
              <a:gd name="connsiteX1" fmla="*/ 2837060 w 5405379"/>
              <a:gd name="connsiteY1" fmla="*/ 227 h 3853535"/>
              <a:gd name="connsiteX2" fmla="*/ 4813843 w 5405379"/>
              <a:gd name="connsiteY2" fmla="*/ 3696679 h 3853535"/>
              <a:gd name="connsiteX3" fmla="*/ 507350 w 5405379"/>
              <a:gd name="connsiteY3" fmla="*/ 3696679 h 3853535"/>
              <a:gd name="connsiteX0" fmla="*/ 321130 w 5326541"/>
              <a:gd name="connsiteY0" fmla="*/ 2552473 h 3795422"/>
              <a:gd name="connsiteX1" fmla="*/ 3260440 w 5326541"/>
              <a:gd name="connsiteY1" fmla="*/ 11053 h 3795422"/>
              <a:gd name="connsiteX2" fmla="*/ 5237223 w 5326541"/>
              <a:gd name="connsiteY2" fmla="*/ 3707505 h 3795422"/>
              <a:gd name="connsiteX3" fmla="*/ 321130 w 5326541"/>
              <a:gd name="connsiteY3" fmla="*/ 2552473 h 3795422"/>
              <a:gd name="connsiteX0" fmla="*/ 131275 w 5136686"/>
              <a:gd name="connsiteY0" fmla="*/ 2556035 h 3848881"/>
              <a:gd name="connsiteX1" fmla="*/ 3070585 w 5136686"/>
              <a:gd name="connsiteY1" fmla="*/ 14615 h 3848881"/>
              <a:gd name="connsiteX2" fmla="*/ 5047368 w 5136686"/>
              <a:gd name="connsiteY2" fmla="*/ 3711067 h 3848881"/>
              <a:gd name="connsiteX3" fmla="*/ 131275 w 5136686"/>
              <a:gd name="connsiteY3" fmla="*/ 2556035 h 3848881"/>
              <a:gd name="connsiteX0" fmla="*/ 139833 w 5155503"/>
              <a:gd name="connsiteY0" fmla="*/ 2577742 h 3870588"/>
              <a:gd name="connsiteX1" fmla="*/ 3079143 w 5155503"/>
              <a:gd name="connsiteY1" fmla="*/ 36322 h 3870588"/>
              <a:gd name="connsiteX2" fmla="*/ 5055926 w 5155503"/>
              <a:gd name="connsiteY2" fmla="*/ 3732774 h 3870588"/>
              <a:gd name="connsiteX3" fmla="*/ 139833 w 5155503"/>
              <a:gd name="connsiteY3" fmla="*/ 2577742 h 3870588"/>
              <a:gd name="connsiteX0" fmla="*/ 26029 w 5061836"/>
              <a:gd name="connsiteY0" fmla="*/ 2477397 h 3730043"/>
              <a:gd name="connsiteX1" fmla="*/ 3141802 w 5061836"/>
              <a:gd name="connsiteY1" fmla="*/ 32230 h 3730043"/>
              <a:gd name="connsiteX2" fmla="*/ 4942122 w 5061836"/>
              <a:gd name="connsiteY2" fmla="*/ 3632429 h 3730043"/>
              <a:gd name="connsiteX3" fmla="*/ 26029 w 5061836"/>
              <a:gd name="connsiteY3" fmla="*/ 2477397 h 3730043"/>
              <a:gd name="connsiteX0" fmla="*/ 116397 w 5152204"/>
              <a:gd name="connsiteY0" fmla="*/ 2487445 h 3802029"/>
              <a:gd name="connsiteX1" fmla="*/ 3232170 w 5152204"/>
              <a:gd name="connsiteY1" fmla="*/ 42278 h 3802029"/>
              <a:gd name="connsiteX2" fmla="*/ 5032490 w 5152204"/>
              <a:gd name="connsiteY2" fmla="*/ 3642477 h 3802029"/>
              <a:gd name="connsiteX3" fmla="*/ 116397 w 5152204"/>
              <a:gd name="connsiteY3" fmla="*/ 2487445 h 3802029"/>
              <a:gd name="connsiteX0" fmla="*/ 116397 w 5311374"/>
              <a:gd name="connsiteY0" fmla="*/ 2487445 h 3961862"/>
              <a:gd name="connsiteX1" fmla="*/ 3232170 w 5311374"/>
              <a:gd name="connsiteY1" fmla="*/ 42278 h 3961862"/>
              <a:gd name="connsiteX2" fmla="*/ 5032490 w 5311374"/>
              <a:gd name="connsiteY2" fmla="*/ 3642477 h 3961862"/>
              <a:gd name="connsiteX3" fmla="*/ 116397 w 5311374"/>
              <a:gd name="connsiteY3" fmla="*/ 2487445 h 3961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1374" h="3961862">
                <a:moveTo>
                  <a:pt x="116397" y="2487445"/>
                </a:moveTo>
                <a:cubicBezTo>
                  <a:pt x="-600751" y="1293854"/>
                  <a:pt x="2188231" y="-278564"/>
                  <a:pt x="3232170" y="42278"/>
                </a:cubicBezTo>
                <a:cubicBezTo>
                  <a:pt x="4276109" y="363120"/>
                  <a:pt x="5984922" y="2865980"/>
                  <a:pt x="5032490" y="3642477"/>
                </a:cubicBezTo>
                <a:cubicBezTo>
                  <a:pt x="4080058" y="4418974"/>
                  <a:pt x="833545" y="3681036"/>
                  <a:pt x="116397" y="248744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Triangle 2">
            <a:extLst>
              <a:ext uri="{FF2B5EF4-FFF2-40B4-BE49-F238E27FC236}">
                <a16:creationId xmlns:a16="http://schemas.microsoft.com/office/drawing/2014/main" id="{245AC05D-9D11-0077-E419-8E8CFFDA5874}"/>
              </a:ext>
            </a:extLst>
          </p:cNvPr>
          <p:cNvSpPr/>
          <p:nvPr userDrawn="1"/>
        </p:nvSpPr>
        <p:spPr>
          <a:xfrm rot="16535288">
            <a:off x="6931487" y="669775"/>
            <a:ext cx="4197907" cy="2748107"/>
          </a:xfrm>
          <a:custGeom>
            <a:avLst/>
            <a:gdLst>
              <a:gd name="connsiteX0" fmla="*/ 0 w 4306493"/>
              <a:gd name="connsiteY0" fmla="*/ 3712494 h 3712494"/>
              <a:gd name="connsiteX1" fmla="*/ 2153247 w 4306493"/>
              <a:gd name="connsiteY1" fmla="*/ 0 h 3712494"/>
              <a:gd name="connsiteX2" fmla="*/ 4306493 w 4306493"/>
              <a:gd name="connsiteY2" fmla="*/ 3712494 h 3712494"/>
              <a:gd name="connsiteX3" fmla="*/ 0 w 4306493"/>
              <a:gd name="connsiteY3" fmla="*/ 3712494 h 3712494"/>
              <a:gd name="connsiteX0" fmla="*/ 0 w 4306493"/>
              <a:gd name="connsiteY0" fmla="*/ 3696452 h 3696452"/>
              <a:gd name="connsiteX1" fmla="*/ 2329710 w 4306493"/>
              <a:gd name="connsiteY1" fmla="*/ 0 h 3696452"/>
              <a:gd name="connsiteX2" fmla="*/ 4306493 w 4306493"/>
              <a:gd name="connsiteY2" fmla="*/ 3696452 h 3696452"/>
              <a:gd name="connsiteX3" fmla="*/ 0 w 4306493"/>
              <a:gd name="connsiteY3" fmla="*/ 3696452 h 3696452"/>
              <a:gd name="connsiteX0" fmla="*/ 37309 w 4402235"/>
              <a:gd name="connsiteY0" fmla="*/ 3696452 h 3696452"/>
              <a:gd name="connsiteX1" fmla="*/ 2367019 w 4402235"/>
              <a:gd name="connsiteY1" fmla="*/ 0 h 3696452"/>
              <a:gd name="connsiteX2" fmla="*/ 4343802 w 4402235"/>
              <a:gd name="connsiteY2" fmla="*/ 3696452 h 3696452"/>
              <a:gd name="connsiteX3" fmla="*/ 37309 w 4402235"/>
              <a:gd name="connsiteY3" fmla="*/ 3696452 h 3696452"/>
              <a:gd name="connsiteX0" fmla="*/ 37309 w 4758551"/>
              <a:gd name="connsiteY0" fmla="*/ 3696452 h 3696452"/>
              <a:gd name="connsiteX1" fmla="*/ 2367019 w 4758551"/>
              <a:gd name="connsiteY1" fmla="*/ 0 h 3696452"/>
              <a:gd name="connsiteX2" fmla="*/ 4343802 w 4758551"/>
              <a:gd name="connsiteY2" fmla="*/ 3696452 h 3696452"/>
              <a:gd name="connsiteX3" fmla="*/ 37309 w 4758551"/>
              <a:gd name="connsiteY3" fmla="*/ 3696452 h 3696452"/>
              <a:gd name="connsiteX0" fmla="*/ 379572 w 5100814"/>
              <a:gd name="connsiteY0" fmla="*/ 3696452 h 3696452"/>
              <a:gd name="connsiteX1" fmla="*/ 2709282 w 5100814"/>
              <a:gd name="connsiteY1" fmla="*/ 0 h 3696452"/>
              <a:gd name="connsiteX2" fmla="*/ 4686065 w 5100814"/>
              <a:gd name="connsiteY2" fmla="*/ 3696452 h 3696452"/>
              <a:gd name="connsiteX3" fmla="*/ 379572 w 5100814"/>
              <a:gd name="connsiteY3" fmla="*/ 3696452 h 3696452"/>
              <a:gd name="connsiteX0" fmla="*/ 527795 w 5425824"/>
              <a:gd name="connsiteY0" fmla="*/ 3696657 h 3696657"/>
              <a:gd name="connsiteX1" fmla="*/ 2857505 w 5425824"/>
              <a:gd name="connsiteY1" fmla="*/ 205 h 3696657"/>
              <a:gd name="connsiteX2" fmla="*/ 4834288 w 5425824"/>
              <a:gd name="connsiteY2" fmla="*/ 3696657 h 3696657"/>
              <a:gd name="connsiteX3" fmla="*/ 527795 w 5425824"/>
              <a:gd name="connsiteY3" fmla="*/ 3696657 h 3696657"/>
              <a:gd name="connsiteX0" fmla="*/ 507350 w 5405379"/>
              <a:gd name="connsiteY0" fmla="*/ 3696679 h 3853535"/>
              <a:gd name="connsiteX1" fmla="*/ 2837060 w 5405379"/>
              <a:gd name="connsiteY1" fmla="*/ 227 h 3853535"/>
              <a:gd name="connsiteX2" fmla="*/ 4813843 w 5405379"/>
              <a:gd name="connsiteY2" fmla="*/ 3696679 h 3853535"/>
              <a:gd name="connsiteX3" fmla="*/ 507350 w 5405379"/>
              <a:gd name="connsiteY3" fmla="*/ 3696679 h 3853535"/>
              <a:gd name="connsiteX0" fmla="*/ 321130 w 5326541"/>
              <a:gd name="connsiteY0" fmla="*/ 2552473 h 3795422"/>
              <a:gd name="connsiteX1" fmla="*/ 3260440 w 5326541"/>
              <a:gd name="connsiteY1" fmla="*/ 11053 h 3795422"/>
              <a:gd name="connsiteX2" fmla="*/ 5237223 w 5326541"/>
              <a:gd name="connsiteY2" fmla="*/ 3707505 h 3795422"/>
              <a:gd name="connsiteX3" fmla="*/ 321130 w 5326541"/>
              <a:gd name="connsiteY3" fmla="*/ 2552473 h 3795422"/>
              <a:gd name="connsiteX0" fmla="*/ 131275 w 5136686"/>
              <a:gd name="connsiteY0" fmla="*/ 2556035 h 3848881"/>
              <a:gd name="connsiteX1" fmla="*/ 3070585 w 5136686"/>
              <a:gd name="connsiteY1" fmla="*/ 14615 h 3848881"/>
              <a:gd name="connsiteX2" fmla="*/ 5047368 w 5136686"/>
              <a:gd name="connsiteY2" fmla="*/ 3711067 h 3848881"/>
              <a:gd name="connsiteX3" fmla="*/ 131275 w 5136686"/>
              <a:gd name="connsiteY3" fmla="*/ 2556035 h 3848881"/>
              <a:gd name="connsiteX0" fmla="*/ 139833 w 5155503"/>
              <a:gd name="connsiteY0" fmla="*/ 2577742 h 3870588"/>
              <a:gd name="connsiteX1" fmla="*/ 3079143 w 5155503"/>
              <a:gd name="connsiteY1" fmla="*/ 36322 h 3870588"/>
              <a:gd name="connsiteX2" fmla="*/ 5055926 w 5155503"/>
              <a:gd name="connsiteY2" fmla="*/ 3732774 h 3870588"/>
              <a:gd name="connsiteX3" fmla="*/ 139833 w 5155503"/>
              <a:gd name="connsiteY3" fmla="*/ 2577742 h 3870588"/>
              <a:gd name="connsiteX0" fmla="*/ 26029 w 5061836"/>
              <a:gd name="connsiteY0" fmla="*/ 2477397 h 3730043"/>
              <a:gd name="connsiteX1" fmla="*/ 3141802 w 5061836"/>
              <a:gd name="connsiteY1" fmla="*/ 32230 h 3730043"/>
              <a:gd name="connsiteX2" fmla="*/ 4942122 w 5061836"/>
              <a:gd name="connsiteY2" fmla="*/ 3632429 h 3730043"/>
              <a:gd name="connsiteX3" fmla="*/ 26029 w 5061836"/>
              <a:gd name="connsiteY3" fmla="*/ 2477397 h 3730043"/>
              <a:gd name="connsiteX0" fmla="*/ 116397 w 5152204"/>
              <a:gd name="connsiteY0" fmla="*/ 2487445 h 3802029"/>
              <a:gd name="connsiteX1" fmla="*/ 3232170 w 5152204"/>
              <a:gd name="connsiteY1" fmla="*/ 42278 h 3802029"/>
              <a:gd name="connsiteX2" fmla="*/ 5032490 w 5152204"/>
              <a:gd name="connsiteY2" fmla="*/ 3642477 h 3802029"/>
              <a:gd name="connsiteX3" fmla="*/ 116397 w 5152204"/>
              <a:gd name="connsiteY3" fmla="*/ 2487445 h 3802029"/>
              <a:gd name="connsiteX0" fmla="*/ 116397 w 5311374"/>
              <a:gd name="connsiteY0" fmla="*/ 2487445 h 3961862"/>
              <a:gd name="connsiteX1" fmla="*/ 3232170 w 5311374"/>
              <a:gd name="connsiteY1" fmla="*/ 42278 h 3961862"/>
              <a:gd name="connsiteX2" fmla="*/ 5032490 w 5311374"/>
              <a:gd name="connsiteY2" fmla="*/ 3642477 h 3961862"/>
              <a:gd name="connsiteX3" fmla="*/ 116397 w 5311374"/>
              <a:gd name="connsiteY3" fmla="*/ 2487445 h 3961862"/>
              <a:gd name="connsiteX0" fmla="*/ 116397 w 5759583"/>
              <a:gd name="connsiteY0" fmla="*/ 2487445 h 3799980"/>
              <a:gd name="connsiteX1" fmla="*/ 3232170 w 5759583"/>
              <a:gd name="connsiteY1" fmla="*/ 42278 h 3799980"/>
              <a:gd name="connsiteX2" fmla="*/ 5032490 w 5759583"/>
              <a:gd name="connsiteY2" fmla="*/ 3642477 h 3799980"/>
              <a:gd name="connsiteX3" fmla="*/ 116397 w 5759583"/>
              <a:gd name="connsiteY3" fmla="*/ 2487445 h 3799980"/>
              <a:gd name="connsiteX0" fmla="*/ 116397 w 6115206"/>
              <a:gd name="connsiteY0" fmla="*/ 2487445 h 3807611"/>
              <a:gd name="connsiteX1" fmla="*/ 3232170 w 6115206"/>
              <a:gd name="connsiteY1" fmla="*/ 42278 h 3807611"/>
              <a:gd name="connsiteX2" fmla="*/ 5032490 w 6115206"/>
              <a:gd name="connsiteY2" fmla="*/ 3642477 h 3807611"/>
              <a:gd name="connsiteX3" fmla="*/ 116397 w 6115206"/>
              <a:gd name="connsiteY3" fmla="*/ 2487445 h 3807611"/>
              <a:gd name="connsiteX0" fmla="*/ 116397 w 6206862"/>
              <a:gd name="connsiteY0" fmla="*/ 2487445 h 3799576"/>
              <a:gd name="connsiteX1" fmla="*/ 3232170 w 6206862"/>
              <a:gd name="connsiteY1" fmla="*/ 42278 h 3799576"/>
              <a:gd name="connsiteX2" fmla="*/ 5032490 w 6206862"/>
              <a:gd name="connsiteY2" fmla="*/ 3642477 h 3799576"/>
              <a:gd name="connsiteX3" fmla="*/ 116397 w 6206862"/>
              <a:gd name="connsiteY3" fmla="*/ 2487445 h 3799576"/>
              <a:gd name="connsiteX0" fmla="*/ 124476 w 6214941"/>
              <a:gd name="connsiteY0" fmla="*/ 2454008 h 3766139"/>
              <a:gd name="connsiteX1" fmla="*/ 3240249 w 6214941"/>
              <a:gd name="connsiteY1" fmla="*/ 8841 h 3766139"/>
              <a:gd name="connsiteX2" fmla="*/ 5040569 w 6214941"/>
              <a:gd name="connsiteY2" fmla="*/ 3609040 h 3766139"/>
              <a:gd name="connsiteX3" fmla="*/ 124476 w 6214941"/>
              <a:gd name="connsiteY3" fmla="*/ 2454008 h 3766139"/>
              <a:gd name="connsiteX0" fmla="*/ 124476 w 6397505"/>
              <a:gd name="connsiteY0" fmla="*/ 2454008 h 3930790"/>
              <a:gd name="connsiteX1" fmla="*/ 3240249 w 6397505"/>
              <a:gd name="connsiteY1" fmla="*/ 8841 h 3930790"/>
              <a:gd name="connsiteX2" fmla="*/ 5040569 w 6397505"/>
              <a:gd name="connsiteY2" fmla="*/ 3609040 h 3930790"/>
              <a:gd name="connsiteX3" fmla="*/ 124476 w 6397505"/>
              <a:gd name="connsiteY3" fmla="*/ 2454008 h 3930790"/>
              <a:gd name="connsiteX0" fmla="*/ 159282 w 6432311"/>
              <a:gd name="connsiteY0" fmla="*/ 2456586 h 3933368"/>
              <a:gd name="connsiteX1" fmla="*/ 3275055 w 6432311"/>
              <a:gd name="connsiteY1" fmla="*/ 11419 h 3933368"/>
              <a:gd name="connsiteX2" fmla="*/ 5075375 w 6432311"/>
              <a:gd name="connsiteY2" fmla="*/ 3611618 h 3933368"/>
              <a:gd name="connsiteX3" fmla="*/ 159282 w 6432311"/>
              <a:gd name="connsiteY3" fmla="*/ 2456586 h 3933368"/>
              <a:gd name="connsiteX0" fmla="*/ 159282 w 6599093"/>
              <a:gd name="connsiteY0" fmla="*/ 2456586 h 3932011"/>
              <a:gd name="connsiteX1" fmla="*/ 3275055 w 6599093"/>
              <a:gd name="connsiteY1" fmla="*/ 11419 h 3932011"/>
              <a:gd name="connsiteX2" fmla="*/ 5075375 w 6599093"/>
              <a:gd name="connsiteY2" fmla="*/ 3611618 h 3932011"/>
              <a:gd name="connsiteX3" fmla="*/ 159282 w 6599093"/>
              <a:gd name="connsiteY3" fmla="*/ 2456586 h 3932011"/>
              <a:gd name="connsiteX0" fmla="*/ 26590 w 6423987"/>
              <a:gd name="connsiteY0" fmla="*/ 2451701 h 4246435"/>
              <a:gd name="connsiteX1" fmla="*/ 3142363 w 6423987"/>
              <a:gd name="connsiteY1" fmla="*/ 6534 h 4246435"/>
              <a:gd name="connsiteX2" fmla="*/ 4875447 w 6423987"/>
              <a:gd name="connsiteY2" fmla="*/ 3942910 h 4246435"/>
              <a:gd name="connsiteX3" fmla="*/ 26590 w 6423987"/>
              <a:gd name="connsiteY3" fmla="*/ 2451701 h 4246435"/>
              <a:gd name="connsiteX0" fmla="*/ 96204 w 6493601"/>
              <a:gd name="connsiteY0" fmla="*/ 2456221 h 4250955"/>
              <a:gd name="connsiteX1" fmla="*/ 3211977 w 6493601"/>
              <a:gd name="connsiteY1" fmla="*/ 11054 h 4250955"/>
              <a:gd name="connsiteX2" fmla="*/ 4945061 w 6493601"/>
              <a:gd name="connsiteY2" fmla="*/ 3947430 h 4250955"/>
              <a:gd name="connsiteX3" fmla="*/ 96204 w 6493601"/>
              <a:gd name="connsiteY3" fmla="*/ 2456221 h 4250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93601" h="4250955">
                <a:moveTo>
                  <a:pt x="96204" y="2456221"/>
                </a:moveTo>
                <a:cubicBezTo>
                  <a:pt x="-515372" y="952994"/>
                  <a:pt x="1939438" y="-121529"/>
                  <a:pt x="3211977" y="11054"/>
                </a:cubicBezTo>
                <a:cubicBezTo>
                  <a:pt x="7012563" y="291555"/>
                  <a:pt x="7403564" y="5551062"/>
                  <a:pt x="4945061" y="3947430"/>
                </a:cubicBezTo>
                <a:cubicBezTo>
                  <a:pt x="2486558" y="2343798"/>
                  <a:pt x="707780" y="3959448"/>
                  <a:pt x="96204" y="245622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Oval 17">
            <a:extLst>
              <a:ext uri="{FF2B5EF4-FFF2-40B4-BE49-F238E27FC236}">
                <a16:creationId xmlns:a16="http://schemas.microsoft.com/office/drawing/2014/main" id="{DF56657E-5220-AEB3-0A76-4BB2195FDBA3}"/>
              </a:ext>
            </a:extLst>
          </p:cNvPr>
          <p:cNvSpPr/>
          <p:nvPr userDrawn="1"/>
        </p:nvSpPr>
        <p:spPr>
          <a:xfrm rot="4082932">
            <a:off x="6216027" y="3679687"/>
            <a:ext cx="2485000" cy="2654351"/>
          </a:xfrm>
          <a:custGeom>
            <a:avLst/>
            <a:gdLst>
              <a:gd name="connsiteX0" fmla="*/ 0 w 1850045"/>
              <a:gd name="connsiteY0" fmla="*/ 925023 h 1850045"/>
              <a:gd name="connsiteX1" fmla="*/ 925023 w 1850045"/>
              <a:gd name="connsiteY1" fmla="*/ 0 h 1850045"/>
              <a:gd name="connsiteX2" fmla="*/ 1850046 w 1850045"/>
              <a:gd name="connsiteY2" fmla="*/ 925023 h 1850045"/>
              <a:gd name="connsiteX3" fmla="*/ 925023 w 1850045"/>
              <a:gd name="connsiteY3" fmla="*/ 1850046 h 1850045"/>
              <a:gd name="connsiteX4" fmla="*/ 0 w 1850045"/>
              <a:gd name="connsiteY4" fmla="*/ 925023 h 1850045"/>
              <a:gd name="connsiteX0" fmla="*/ 5 w 1850051"/>
              <a:gd name="connsiteY0" fmla="*/ 985983 h 1911006"/>
              <a:gd name="connsiteX1" fmla="*/ 914868 w 1850051"/>
              <a:gd name="connsiteY1" fmla="*/ 0 h 1911006"/>
              <a:gd name="connsiteX2" fmla="*/ 1850051 w 1850051"/>
              <a:gd name="connsiteY2" fmla="*/ 985983 h 1911006"/>
              <a:gd name="connsiteX3" fmla="*/ 925028 w 1850051"/>
              <a:gd name="connsiteY3" fmla="*/ 1911006 h 1911006"/>
              <a:gd name="connsiteX4" fmla="*/ 5 w 1850051"/>
              <a:gd name="connsiteY4" fmla="*/ 985983 h 1911006"/>
              <a:gd name="connsiteX0" fmla="*/ 4 w 1789090"/>
              <a:gd name="connsiteY0" fmla="*/ 996147 h 1911013"/>
              <a:gd name="connsiteX1" fmla="*/ 853907 w 1789090"/>
              <a:gd name="connsiteY1" fmla="*/ 4 h 1911013"/>
              <a:gd name="connsiteX2" fmla="*/ 1789090 w 1789090"/>
              <a:gd name="connsiteY2" fmla="*/ 985987 h 1911013"/>
              <a:gd name="connsiteX3" fmla="*/ 864067 w 1789090"/>
              <a:gd name="connsiteY3" fmla="*/ 1911010 h 1911013"/>
              <a:gd name="connsiteX4" fmla="*/ 4 w 1789090"/>
              <a:gd name="connsiteY4" fmla="*/ 996147 h 191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9090" h="1911013">
                <a:moveTo>
                  <a:pt x="4" y="996147"/>
                </a:moveTo>
                <a:cubicBezTo>
                  <a:pt x="-1689" y="677646"/>
                  <a:pt x="555726" y="1697"/>
                  <a:pt x="853907" y="4"/>
                </a:cubicBezTo>
                <a:cubicBezTo>
                  <a:pt x="1152088" y="-1689"/>
                  <a:pt x="1789090" y="475111"/>
                  <a:pt x="1789090" y="985987"/>
                </a:cubicBezTo>
                <a:cubicBezTo>
                  <a:pt x="1789090" y="1496863"/>
                  <a:pt x="1162248" y="1909317"/>
                  <a:pt x="864067" y="1911010"/>
                </a:cubicBezTo>
                <a:cubicBezTo>
                  <a:pt x="565886" y="1912703"/>
                  <a:pt x="1697" y="1314648"/>
                  <a:pt x="4" y="996147"/>
                </a:cubicBezTo>
                <a:close/>
              </a:path>
            </a:pathLst>
          </a:custGeom>
          <a:noFill/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778872B-E0D9-886F-4C62-41F0F1048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60284" y="0"/>
            <a:ext cx="5631717" cy="6857999"/>
          </a:xfrm>
          <a:custGeom>
            <a:avLst/>
            <a:gdLst>
              <a:gd name="connsiteX0" fmla="*/ 2590010 w 5631717"/>
              <a:gd name="connsiteY0" fmla="*/ 0 h 6857999"/>
              <a:gd name="connsiteX1" fmla="*/ 5631717 w 5631717"/>
              <a:gd name="connsiteY1" fmla="*/ 1212 h 6857999"/>
              <a:gd name="connsiteX2" fmla="*/ 5631717 w 5631717"/>
              <a:gd name="connsiteY2" fmla="*/ 6857999 h 6857999"/>
              <a:gd name="connsiteX3" fmla="*/ 0 w 5631717"/>
              <a:gd name="connsiteY3" fmla="*/ 6857999 h 6857999"/>
              <a:gd name="connsiteX4" fmla="*/ 39901 w 5631717"/>
              <a:gd name="connsiteY4" fmla="*/ 6763081 h 6857999"/>
              <a:gd name="connsiteX5" fmla="*/ 544454 w 5631717"/>
              <a:gd name="connsiteY5" fmla="*/ 5946557 h 6857999"/>
              <a:gd name="connsiteX6" fmla="*/ 672811 w 5631717"/>
              <a:gd name="connsiteY6" fmla="*/ 5765676 h 6857999"/>
              <a:gd name="connsiteX7" fmla="*/ 731342 w 5631717"/>
              <a:gd name="connsiteY7" fmla="*/ 5660755 h 6857999"/>
              <a:gd name="connsiteX8" fmla="*/ 833454 w 5631717"/>
              <a:gd name="connsiteY8" fmla="*/ 5521626 h 6857999"/>
              <a:gd name="connsiteX9" fmla="*/ 961393 w 5631717"/>
              <a:gd name="connsiteY9" fmla="*/ 5303328 h 6857999"/>
              <a:gd name="connsiteX10" fmla="*/ 1325644 w 5631717"/>
              <a:gd name="connsiteY10" fmla="*/ 4367182 h 6857999"/>
              <a:gd name="connsiteX11" fmla="*/ 1426358 w 5631717"/>
              <a:gd name="connsiteY11" fmla="*/ 3454426 h 6857999"/>
              <a:gd name="connsiteX12" fmla="*/ 1430402 w 5631717"/>
              <a:gd name="connsiteY12" fmla="*/ 3239987 h 6857999"/>
              <a:gd name="connsiteX13" fmla="*/ 1436946 w 5631717"/>
              <a:gd name="connsiteY13" fmla="*/ 3000917 h 6857999"/>
              <a:gd name="connsiteX14" fmla="*/ 2324003 w 5631717"/>
              <a:gd name="connsiteY14" fmla="*/ 456577 h 6857999"/>
              <a:gd name="connsiteX15" fmla="*/ 2565264 w 5631717"/>
              <a:gd name="connsiteY15" fmla="*/ 6604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31717" h="6857999">
                <a:moveTo>
                  <a:pt x="2590010" y="0"/>
                </a:moveTo>
                <a:lnTo>
                  <a:pt x="5631717" y="1212"/>
                </a:lnTo>
                <a:lnTo>
                  <a:pt x="5631717" y="6857999"/>
                </a:lnTo>
                <a:lnTo>
                  <a:pt x="0" y="6857999"/>
                </a:lnTo>
                <a:lnTo>
                  <a:pt x="39901" y="6763081"/>
                </a:lnTo>
                <a:cubicBezTo>
                  <a:pt x="162360" y="6499491"/>
                  <a:pt x="325518" y="6226512"/>
                  <a:pt x="544454" y="5946557"/>
                </a:cubicBezTo>
                <a:cubicBezTo>
                  <a:pt x="593106" y="5884344"/>
                  <a:pt x="635790" y="5824037"/>
                  <a:pt x="672811" y="5765676"/>
                </a:cubicBezTo>
                <a:lnTo>
                  <a:pt x="731342" y="5660755"/>
                </a:lnTo>
                <a:lnTo>
                  <a:pt x="833454" y="5521626"/>
                </a:lnTo>
                <a:cubicBezTo>
                  <a:pt x="882143" y="5448034"/>
                  <a:pt x="925029" y="5375010"/>
                  <a:pt x="961393" y="5303328"/>
                </a:cubicBezTo>
                <a:cubicBezTo>
                  <a:pt x="1133490" y="4988076"/>
                  <a:pt x="1248150" y="4675332"/>
                  <a:pt x="1325644" y="4367182"/>
                </a:cubicBezTo>
                <a:cubicBezTo>
                  <a:pt x="1403138" y="4059031"/>
                  <a:pt x="1421842" y="3824521"/>
                  <a:pt x="1426358" y="3454426"/>
                </a:cubicBezTo>
                <a:cubicBezTo>
                  <a:pt x="1427706" y="3382946"/>
                  <a:pt x="1423738" y="3433060"/>
                  <a:pt x="1430402" y="3239987"/>
                </a:cubicBezTo>
                <a:cubicBezTo>
                  <a:pt x="1436128" y="3079235"/>
                  <a:pt x="1431220" y="3071796"/>
                  <a:pt x="1436946" y="3000917"/>
                </a:cubicBezTo>
                <a:cubicBezTo>
                  <a:pt x="1482898" y="2290469"/>
                  <a:pt x="1545563" y="1451969"/>
                  <a:pt x="2324003" y="456577"/>
                </a:cubicBezTo>
                <a:cubicBezTo>
                  <a:pt x="2433469" y="316599"/>
                  <a:pt x="2512714" y="186267"/>
                  <a:pt x="2565264" y="6604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6A0D53E-8DD0-B163-9F83-6488106E01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4672" y="2295144"/>
            <a:ext cx="4928616" cy="2651760"/>
          </a:xfrm>
        </p:spPr>
        <p:txBody>
          <a:bodyPr>
            <a:noAutofit/>
          </a:bodyPr>
          <a:lstStyle>
            <a:lvl1pPr>
              <a:spcBef>
                <a:spcPts val="100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192" y="6281928"/>
            <a:ext cx="2450592" cy="27432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1F08CEC9-D752-F0E2-7CED-4FCAA57C2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6372410"/>
            <a:ext cx="350913" cy="338960"/>
          </a:xfrm>
          <a:custGeom>
            <a:avLst/>
            <a:gdLst>
              <a:gd name="connsiteX0" fmla="*/ 154845 w 350913"/>
              <a:gd name="connsiteY0" fmla="*/ 22 h 338960"/>
              <a:gd name="connsiteX1" fmla="*/ 340005 w 350913"/>
              <a:gd name="connsiteY1" fmla="*/ 221278 h 338960"/>
              <a:gd name="connsiteX2" fmla="*/ 10634 w 350913"/>
              <a:gd name="connsiteY2" fmla="*/ 289178 h 338960"/>
              <a:gd name="connsiteX3" fmla="*/ 119488 w 350913"/>
              <a:gd name="connsiteY3" fmla="*/ 4155 h 338960"/>
              <a:gd name="connsiteX4" fmla="*/ 154845 w 350913"/>
              <a:gd name="connsiteY4" fmla="*/ 22 h 33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913" h="338960">
                <a:moveTo>
                  <a:pt x="154845" y="22"/>
                </a:moveTo>
                <a:cubicBezTo>
                  <a:pt x="246677" y="-1293"/>
                  <a:pt x="391912" y="57780"/>
                  <a:pt x="340005" y="221278"/>
                </a:cubicBezTo>
                <a:cubicBezTo>
                  <a:pt x="280684" y="408133"/>
                  <a:pt x="47387" y="325365"/>
                  <a:pt x="10634" y="289178"/>
                </a:cubicBezTo>
                <a:cubicBezTo>
                  <a:pt x="-26119" y="252991"/>
                  <a:pt x="37818" y="24351"/>
                  <a:pt x="119488" y="4155"/>
                </a:cubicBezTo>
                <a:cubicBezTo>
                  <a:pt x="129697" y="1631"/>
                  <a:pt x="141726" y="210"/>
                  <a:pt x="154845" y="22"/>
                </a:cubicBezTo>
                <a:close/>
              </a:path>
            </a:pathLst>
          </a:custGeom>
          <a:solidFill>
            <a:schemeClr val="tx2">
              <a:lumMod val="75000"/>
              <a:lumOff val="25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588CB2E-13B3-FCC9-7990-1475F55BD104}"/>
              </a:ext>
            </a:extLst>
          </p:cNvPr>
          <p:cNvSpPr/>
          <p:nvPr userDrawn="1"/>
        </p:nvSpPr>
        <p:spPr>
          <a:xfrm>
            <a:off x="626466" y="300377"/>
            <a:ext cx="11009175" cy="6544064"/>
          </a:xfrm>
          <a:custGeom>
            <a:avLst/>
            <a:gdLst>
              <a:gd name="connsiteX0" fmla="*/ 5671719 w 11009175"/>
              <a:gd name="connsiteY0" fmla="*/ 133 h 6544064"/>
              <a:gd name="connsiteX1" fmla="*/ 8888406 w 11009175"/>
              <a:gd name="connsiteY1" fmla="*/ 5225085 h 6544064"/>
              <a:gd name="connsiteX2" fmla="*/ 579340 w 11009175"/>
              <a:gd name="connsiteY2" fmla="*/ 5973973 h 6544064"/>
              <a:gd name="connsiteX3" fmla="*/ 3799737 w 11009175"/>
              <a:gd name="connsiteY3" fmla="*/ 312285 h 6544064"/>
              <a:gd name="connsiteX4" fmla="*/ 5671719 w 11009175"/>
              <a:gd name="connsiteY4" fmla="*/ 133 h 654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09175" h="6544064">
                <a:moveTo>
                  <a:pt x="5671719" y="133"/>
                </a:moveTo>
                <a:cubicBezTo>
                  <a:pt x="10502895" y="-32605"/>
                  <a:pt x="13110484" y="6035901"/>
                  <a:pt x="8888406" y="5225085"/>
                </a:cubicBezTo>
                <a:cubicBezTo>
                  <a:pt x="4147828" y="4314695"/>
                  <a:pt x="2446109" y="7881365"/>
                  <a:pt x="579340" y="5973973"/>
                </a:cubicBezTo>
                <a:cubicBezTo>
                  <a:pt x="-1287429" y="4066581"/>
                  <a:pt x="1780200" y="902713"/>
                  <a:pt x="3799737" y="312285"/>
                </a:cubicBezTo>
                <a:cubicBezTo>
                  <a:pt x="4451579" y="100191"/>
                  <a:pt x="5078417" y="4154"/>
                  <a:pt x="5671719" y="13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C9A7D6B-CD07-F18A-EB90-872AF7151716}"/>
              </a:ext>
            </a:extLst>
          </p:cNvPr>
          <p:cNvSpPr/>
          <p:nvPr userDrawn="1"/>
        </p:nvSpPr>
        <p:spPr>
          <a:xfrm>
            <a:off x="8213789" y="0"/>
            <a:ext cx="3490395" cy="2990132"/>
          </a:xfrm>
          <a:custGeom>
            <a:avLst/>
            <a:gdLst>
              <a:gd name="connsiteX0" fmla="*/ 9820 w 3490395"/>
              <a:gd name="connsiteY0" fmla="*/ 0 h 2990132"/>
              <a:gd name="connsiteX1" fmla="*/ 3326144 w 3490395"/>
              <a:gd name="connsiteY1" fmla="*/ 0 h 2990132"/>
              <a:gd name="connsiteX2" fmla="*/ 3355148 w 3490395"/>
              <a:gd name="connsiteY2" fmla="*/ 31976 h 2990132"/>
              <a:gd name="connsiteX3" fmla="*/ 3469206 w 3490395"/>
              <a:gd name="connsiteY3" fmla="*/ 251990 h 2990132"/>
              <a:gd name="connsiteX4" fmla="*/ 1272961 w 3490395"/>
              <a:gd name="connsiteY4" fmla="*/ 2945433 h 2990132"/>
              <a:gd name="connsiteX5" fmla="*/ 84 w 3490395"/>
              <a:gd name="connsiteY5" fmla="*/ 261380 h 2990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0395" h="2990132">
                <a:moveTo>
                  <a:pt x="9820" y="0"/>
                </a:moveTo>
                <a:lnTo>
                  <a:pt x="3326144" y="0"/>
                </a:lnTo>
                <a:lnTo>
                  <a:pt x="3355148" y="31976"/>
                </a:lnTo>
                <a:cubicBezTo>
                  <a:pt x="3412900" y="103082"/>
                  <a:pt x="3452270" y="176654"/>
                  <a:pt x="3469206" y="251990"/>
                </a:cubicBezTo>
                <a:cubicBezTo>
                  <a:pt x="3649852" y="1055568"/>
                  <a:pt x="2654828" y="3336449"/>
                  <a:pt x="1272961" y="2945433"/>
                </a:cubicBezTo>
                <a:cubicBezTo>
                  <a:pt x="322928" y="2676609"/>
                  <a:pt x="-6036" y="1263927"/>
                  <a:pt x="84" y="26138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CAF09C9-D54E-7785-7B9A-84D85BBD0F35}"/>
              </a:ext>
            </a:extLst>
          </p:cNvPr>
          <p:cNvSpPr/>
          <p:nvPr userDrawn="1"/>
        </p:nvSpPr>
        <p:spPr>
          <a:xfrm>
            <a:off x="7118763" y="-68389"/>
            <a:ext cx="2151657" cy="1747175"/>
          </a:xfrm>
          <a:custGeom>
            <a:avLst/>
            <a:gdLst>
              <a:gd name="connsiteX0" fmla="*/ 398864 w 2146359"/>
              <a:gd name="connsiteY0" fmla="*/ 0 h 1800706"/>
              <a:gd name="connsiteX1" fmla="*/ 1772637 w 2146359"/>
              <a:gd name="connsiteY1" fmla="*/ 0 h 1800706"/>
              <a:gd name="connsiteX2" fmla="*/ 1874163 w 2146359"/>
              <a:gd name="connsiteY2" fmla="*/ 53531 h 1800706"/>
              <a:gd name="connsiteX3" fmla="*/ 2110427 w 2146359"/>
              <a:gd name="connsiteY3" fmla="*/ 287988 h 1800706"/>
              <a:gd name="connsiteX4" fmla="*/ 1444651 w 2146359"/>
              <a:gd name="connsiteY4" fmla="*/ 1744615 h 1800706"/>
              <a:gd name="connsiteX5" fmla="*/ 25986 w 2146359"/>
              <a:gd name="connsiteY5" fmla="*/ 1140999 h 1800706"/>
              <a:gd name="connsiteX6" fmla="*/ 383281 w 2146359"/>
              <a:gd name="connsiteY6" fmla="*/ 18248 h 1800706"/>
              <a:gd name="connsiteX0" fmla="*/ 1772637 w 2146359"/>
              <a:gd name="connsiteY0" fmla="*/ 0 h 1800706"/>
              <a:gd name="connsiteX1" fmla="*/ 1874163 w 2146359"/>
              <a:gd name="connsiteY1" fmla="*/ 53531 h 1800706"/>
              <a:gd name="connsiteX2" fmla="*/ 2110427 w 2146359"/>
              <a:gd name="connsiteY2" fmla="*/ 287988 h 1800706"/>
              <a:gd name="connsiteX3" fmla="*/ 1444651 w 2146359"/>
              <a:gd name="connsiteY3" fmla="*/ 1744615 h 1800706"/>
              <a:gd name="connsiteX4" fmla="*/ 25986 w 2146359"/>
              <a:gd name="connsiteY4" fmla="*/ 1140999 h 1800706"/>
              <a:gd name="connsiteX5" fmla="*/ 383281 w 2146359"/>
              <a:gd name="connsiteY5" fmla="*/ 18248 h 1800706"/>
              <a:gd name="connsiteX6" fmla="*/ 398864 w 2146359"/>
              <a:gd name="connsiteY6" fmla="*/ 0 h 1800706"/>
              <a:gd name="connsiteX7" fmla="*/ 1864077 w 2146359"/>
              <a:gd name="connsiteY7" fmla="*/ 91440 h 1800706"/>
              <a:gd name="connsiteX0" fmla="*/ 1772637 w 2146359"/>
              <a:gd name="connsiteY0" fmla="*/ 0 h 1800706"/>
              <a:gd name="connsiteX1" fmla="*/ 1874163 w 2146359"/>
              <a:gd name="connsiteY1" fmla="*/ 53531 h 1800706"/>
              <a:gd name="connsiteX2" fmla="*/ 2110427 w 2146359"/>
              <a:gd name="connsiteY2" fmla="*/ 287988 h 1800706"/>
              <a:gd name="connsiteX3" fmla="*/ 1444651 w 2146359"/>
              <a:gd name="connsiteY3" fmla="*/ 1744615 h 1800706"/>
              <a:gd name="connsiteX4" fmla="*/ 25986 w 2146359"/>
              <a:gd name="connsiteY4" fmla="*/ 1140999 h 1800706"/>
              <a:gd name="connsiteX5" fmla="*/ 383281 w 2146359"/>
              <a:gd name="connsiteY5" fmla="*/ 18248 h 1800706"/>
              <a:gd name="connsiteX6" fmla="*/ 398864 w 2146359"/>
              <a:gd name="connsiteY6" fmla="*/ 0 h 1800706"/>
              <a:gd name="connsiteX0" fmla="*/ 1772637 w 2146359"/>
              <a:gd name="connsiteY0" fmla="*/ 0 h 1800706"/>
              <a:gd name="connsiteX1" fmla="*/ 1874163 w 2146359"/>
              <a:gd name="connsiteY1" fmla="*/ 53531 h 1800706"/>
              <a:gd name="connsiteX2" fmla="*/ 2110427 w 2146359"/>
              <a:gd name="connsiteY2" fmla="*/ 287988 h 1800706"/>
              <a:gd name="connsiteX3" fmla="*/ 1444651 w 2146359"/>
              <a:gd name="connsiteY3" fmla="*/ 1744615 h 1800706"/>
              <a:gd name="connsiteX4" fmla="*/ 25986 w 2146359"/>
              <a:gd name="connsiteY4" fmla="*/ 1140999 h 1800706"/>
              <a:gd name="connsiteX5" fmla="*/ 383281 w 2146359"/>
              <a:gd name="connsiteY5" fmla="*/ 18248 h 1800706"/>
              <a:gd name="connsiteX0" fmla="*/ 1777935 w 2151657"/>
              <a:gd name="connsiteY0" fmla="*/ 0 h 1800706"/>
              <a:gd name="connsiteX1" fmla="*/ 1879461 w 2151657"/>
              <a:gd name="connsiteY1" fmla="*/ 53531 h 1800706"/>
              <a:gd name="connsiteX2" fmla="*/ 2115725 w 2151657"/>
              <a:gd name="connsiteY2" fmla="*/ 287988 h 1800706"/>
              <a:gd name="connsiteX3" fmla="*/ 1449949 w 2151657"/>
              <a:gd name="connsiteY3" fmla="*/ 1744615 h 1800706"/>
              <a:gd name="connsiteX4" fmla="*/ 31284 w 2151657"/>
              <a:gd name="connsiteY4" fmla="*/ 1140999 h 1800706"/>
              <a:gd name="connsiteX5" fmla="*/ 335239 w 2151657"/>
              <a:gd name="connsiteY5" fmla="*/ 94448 h 1800706"/>
              <a:gd name="connsiteX0" fmla="*/ 1879461 w 2151657"/>
              <a:gd name="connsiteY0" fmla="*/ 0 h 1747175"/>
              <a:gd name="connsiteX1" fmla="*/ 2115725 w 2151657"/>
              <a:gd name="connsiteY1" fmla="*/ 234457 h 1747175"/>
              <a:gd name="connsiteX2" fmla="*/ 1449949 w 2151657"/>
              <a:gd name="connsiteY2" fmla="*/ 1691084 h 1747175"/>
              <a:gd name="connsiteX3" fmla="*/ 31284 w 2151657"/>
              <a:gd name="connsiteY3" fmla="*/ 1087468 h 1747175"/>
              <a:gd name="connsiteX4" fmla="*/ 335239 w 2151657"/>
              <a:gd name="connsiteY4" fmla="*/ 40917 h 174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1657" h="1747175">
                <a:moveTo>
                  <a:pt x="1879461" y="0"/>
                </a:moveTo>
                <a:cubicBezTo>
                  <a:pt x="1995915" y="72714"/>
                  <a:pt x="2082421" y="153158"/>
                  <a:pt x="2115725" y="234457"/>
                </a:cubicBezTo>
                <a:cubicBezTo>
                  <a:pt x="2248941" y="559652"/>
                  <a:pt x="2008387" y="1466014"/>
                  <a:pt x="1449949" y="1691084"/>
                </a:cubicBezTo>
                <a:cubicBezTo>
                  <a:pt x="891511" y="1916153"/>
                  <a:pt x="164500" y="1412663"/>
                  <a:pt x="31284" y="1087468"/>
                </a:cubicBezTo>
                <a:cubicBezTo>
                  <a:pt x="-68628" y="843572"/>
                  <a:pt x="80965" y="363691"/>
                  <a:pt x="335239" y="40917"/>
                </a:cubicBezTo>
              </a:path>
            </a:pathLst>
          </a:custGeom>
          <a:noFill/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18BC3D-3493-89F4-9FDC-7C5F1C93D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1856232"/>
            <a:ext cx="7626096" cy="3136392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C6ED92C-F581-58A0-A69A-ECEED1CAFB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06240" y="5010912"/>
            <a:ext cx="3776472" cy="466344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4B0568A-52A9-D3B6-8353-E255CA106A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1016" y="640080"/>
            <a:ext cx="731520" cy="317296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0">
                <a:solidFill>
                  <a:schemeClr val="accent6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31C009BC-A885-8FBD-5A6F-3ECD72A5A8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48088" y="4078224"/>
            <a:ext cx="731520" cy="317296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59301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1140E-18C4-7CA4-FB54-99FF93059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 anchor="b">
            <a:noAutofit/>
          </a:bodyPr>
          <a:lstStyle>
            <a:lvl1pPr algn="ctr">
              <a:lnSpc>
                <a:spcPct val="170000"/>
              </a:lnSpc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DC6C63-11C9-0266-F010-C443878431A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6780" y="1837944"/>
            <a:ext cx="10378440" cy="390448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A07C25B9-D554-8008-6E22-6F71F9C51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192" y="6281928"/>
            <a:ext cx="2450592" cy="27432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B6A7EF-9CEC-E8AC-0301-87D7BCBF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1732" y="6231541"/>
            <a:ext cx="377576" cy="346860"/>
          </a:xfrm>
          <a:custGeom>
            <a:avLst/>
            <a:gdLst>
              <a:gd name="connsiteX0" fmla="*/ 207164 w 377576"/>
              <a:gd name="connsiteY0" fmla="*/ 451 h 346860"/>
              <a:gd name="connsiteX1" fmla="*/ 333607 w 377576"/>
              <a:gd name="connsiteY1" fmla="*/ 282909 h 346860"/>
              <a:gd name="connsiteX2" fmla="*/ 2098 w 377576"/>
              <a:gd name="connsiteY2" fmla="*/ 226361 h 346860"/>
              <a:gd name="connsiteX3" fmla="*/ 207164 w 377576"/>
              <a:gd name="connsiteY3" fmla="*/ 451 h 346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576" h="346860">
                <a:moveTo>
                  <a:pt x="207164" y="451"/>
                </a:moveTo>
                <a:cubicBezTo>
                  <a:pt x="290586" y="11344"/>
                  <a:pt x="456827" y="130428"/>
                  <a:pt x="333607" y="282909"/>
                </a:cubicBezTo>
                <a:cubicBezTo>
                  <a:pt x="210386" y="435390"/>
                  <a:pt x="23172" y="273437"/>
                  <a:pt x="2098" y="226361"/>
                </a:cubicBezTo>
                <a:cubicBezTo>
                  <a:pt x="-18976" y="179285"/>
                  <a:pt x="123742" y="-10441"/>
                  <a:pt x="207164" y="451"/>
                </a:cubicBezTo>
                <a:close/>
              </a:path>
            </a:pathLst>
          </a:custGeom>
          <a:ln>
            <a:solidFill>
              <a:schemeClr val="accent4"/>
            </a:solidFill>
          </a:ln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524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274A4B1-8B4D-AD8C-A527-4D590BB6C4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47364" y="2763552"/>
            <a:ext cx="1378059" cy="1205624"/>
          </a:xfrm>
          <a:custGeom>
            <a:avLst/>
            <a:gdLst>
              <a:gd name="connsiteX0" fmla="*/ 781068 w 1378059"/>
              <a:gd name="connsiteY0" fmla="*/ 194 h 1205624"/>
              <a:gd name="connsiteX1" fmla="*/ 836547 w 1378059"/>
              <a:gd name="connsiteY1" fmla="*/ 9202 h 1205624"/>
              <a:gd name="connsiteX2" fmla="*/ 1189933 w 1378059"/>
              <a:gd name="connsiteY2" fmla="*/ 946102 h 1205624"/>
              <a:gd name="connsiteX3" fmla="*/ 12192 w 1378059"/>
              <a:gd name="connsiteY3" fmla="*/ 824743 h 1205624"/>
              <a:gd name="connsiteX4" fmla="*/ 781068 w 1378059"/>
              <a:gd name="connsiteY4" fmla="*/ 194 h 120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8059" h="1205624">
                <a:moveTo>
                  <a:pt x="781068" y="194"/>
                </a:moveTo>
                <a:cubicBezTo>
                  <a:pt x="800887" y="945"/>
                  <a:pt x="819475" y="3886"/>
                  <a:pt x="836547" y="9202"/>
                </a:cubicBezTo>
                <a:cubicBezTo>
                  <a:pt x="1109701" y="94257"/>
                  <a:pt x="1670965" y="498604"/>
                  <a:pt x="1189933" y="946102"/>
                </a:cubicBezTo>
                <a:cubicBezTo>
                  <a:pt x="708900" y="1393599"/>
                  <a:pt x="122014" y="1202490"/>
                  <a:pt x="12192" y="824743"/>
                </a:cubicBezTo>
                <a:cubicBezTo>
                  <a:pt x="-90767" y="470605"/>
                  <a:pt x="483776" y="-11064"/>
                  <a:pt x="781068" y="19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1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1810C904-F55B-7A7C-CFEE-F892A0E01D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32749" y="2785436"/>
            <a:ext cx="1155478" cy="1201673"/>
          </a:xfrm>
          <a:custGeom>
            <a:avLst/>
            <a:gdLst>
              <a:gd name="connsiteX0" fmla="*/ 600837 w 1155478"/>
              <a:gd name="connsiteY0" fmla="*/ 0 h 1201673"/>
              <a:gd name="connsiteX1" fmla="*/ 1155478 w 1155478"/>
              <a:gd name="connsiteY1" fmla="*/ 600837 h 1201673"/>
              <a:gd name="connsiteX2" fmla="*/ 600837 w 1155478"/>
              <a:gd name="connsiteY2" fmla="*/ 1201673 h 1201673"/>
              <a:gd name="connsiteX3" fmla="*/ 0 w 1155478"/>
              <a:gd name="connsiteY3" fmla="*/ 600837 h 1201673"/>
              <a:gd name="connsiteX4" fmla="*/ 600837 w 1155478"/>
              <a:gd name="connsiteY4" fmla="*/ 0 h 120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478" h="1201673">
                <a:moveTo>
                  <a:pt x="600837" y="0"/>
                </a:moveTo>
                <a:cubicBezTo>
                  <a:pt x="793417" y="0"/>
                  <a:pt x="1155478" y="269004"/>
                  <a:pt x="1155478" y="600837"/>
                </a:cubicBezTo>
                <a:cubicBezTo>
                  <a:pt x="1155478" y="932669"/>
                  <a:pt x="793417" y="1201673"/>
                  <a:pt x="600837" y="1201673"/>
                </a:cubicBezTo>
                <a:cubicBezTo>
                  <a:pt x="408257" y="1201673"/>
                  <a:pt x="0" y="1018460"/>
                  <a:pt x="0" y="600837"/>
                </a:cubicBezTo>
                <a:cubicBezTo>
                  <a:pt x="0" y="183213"/>
                  <a:pt x="408257" y="0"/>
                  <a:pt x="60083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1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77AEB22-020B-F6CE-3C50-669489A38A5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69106" y="2816136"/>
            <a:ext cx="1264120" cy="1117296"/>
          </a:xfrm>
          <a:custGeom>
            <a:avLst/>
            <a:gdLst>
              <a:gd name="connsiteX0" fmla="*/ 671182 w 1264120"/>
              <a:gd name="connsiteY0" fmla="*/ 0 h 1117296"/>
              <a:gd name="connsiteX1" fmla="*/ 1264120 w 1264120"/>
              <a:gd name="connsiteY1" fmla="*/ 568924 h 1117296"/>
              <a:gd name="connsiteX2" fmla="*/ 677694 w 1264120"/>
              <a:gd name="connsiteY2" fmla="*/ 1117296 h 1117296"/>
              <a:gd name="connsiteX3" fmla="*/ 92 w 1264120"/>
              <a:gd name="connsiteY3" fmla="*/ 568924 h 1117296"/>
              <a:gd name="connsiteX4" fmla="*/ 671182 w 1264120"/>
              <a:gd name="connsiteY4" fmla="*/ 0 h 111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4120" h="1117296">
                <a:moveTo>
                  <a:pt x="671182" y="0"/>
                </a:moveTo>
                <a:cubicBezTo>
                  <a:pt x="881853" y="0"/>
                  <a:pt x="1264120" y="224448"/>
                  <a:pt x="1264120" y="568924"/>
                </a:cubicBezTo>
                <a:cubicBezTo>
                  <a:pt x="1264120" y="913401"/>
                  <a:pt x="888365" y="1117296"/>
                  <a:pt x="677694" y="1117296"/>
                </a:cubicBezTo>
                <a:cubicBezTo>
                  <a:pt x="467023" y="1117296"/>
                  <a:pt x="7690" y="953812"/>
                  <a:pt x="92" y="568924"/>
                </a:cubicBezTo>
                <a:cubicBezTo>
                  <a:pt x="-7505" y="184036"/>
                  <a:pt x="460510" y="0"/>
                  <a:pt x="6711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1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6979DC04-0C71-6F6E-AA4F-673445ADB60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574430" y="2763985"/>
            <a:ext cx="1335899" cy="1190088"/>
          </a:xfrm>
          <a:custGeom>
            <a:avLst/>
            <a:gdLst>
              <a:gd name="connsiteX0" fmla="*/ 759607 w 1335899"/>
              <a:gd name="connsiteY0" fmla="*/ 125 h 1190088"/>
              <a:gd name="connsiteX1" fmla="*/ 811981 w 1335899"/>
              <a:gd name="connsiteY1" fmla="*/ 6414 h 1190088"/>
              <a:gd name="connsiteX2" fmla="*/ 1221546 w 1335899"/>
              <a:gd name="connsiteY2" fmla="*/ 1070466 h 1190088"/>
              <a:gd name="connsiteX3" fmla="*/ 5239 w 1335899"/>
              <a:gd name="connsiteY3" fmla="*/ 784696 h 1190088"/>
              <a:gd name="connsiteX4" fmla="*/ 759607 w 1335899"/>
              <a:gd name="connsiteY4" fmla="*/ 125 h 119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5899" h="1190088">
                <a:moveTo>
                  <a:pt x="759607" y="125"/>
                </a:moveTo>
                <a:cubicBezTo>
                  <a:pt x="778295" y="-541"/>
                  <a:pt x="795838" y="1453"/>
                  <a:pt x="811981" y="6414"/>
                </a:cubicBezTo>
                <a:cubicBezTo>
                  <a:pt x="1070265" y="85795"/>
                  <a:pt x="1557898" y="740548"/>
                  <a:pt x="1221546" y="1070466"/>
                </a:cubicBezTo>
                <a:cubicBezTo>
                  <a:pt x="885194" y="1400384"/>
                  <a:pt x="73500" y="962038"/>
                  <a:pt x="5239" y="784696"/>
                </a:cubicBezTo>
                <a:cubicBezTo>
                  <a:pt x="-58755" y="618438"/>
                  <a:pt x="479282" y="10109"/>
                  <a:pt x="759607" y="12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1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650B4E8-3C98-7144-C340-C6D24AF00DB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788770" y="2748704"/>
            <a:ext cx="1301909" cy="1218817"/>
          </a:xfrm>
          <a:custGeom>
            <a:avLst/>
            <a:gdLst>
              <a:gd name="connsiteX0" fmla="*/ 621383 w 1301909"/>
              <a:gd name="connsiteY0" fmla="*/ 3 h 1218817"/>
              <a:gd name="connsiteX1" fmla="*/ 1301909 w 1301909"/>
              <a:gd name="connsiteY1" fmla="*/ 628849 h 1218817"/>
              <a:gd name="connsiteX2" fmla="*/ 628776 w 1301909"/>
              <a:gd name="connsiteY2" fmla="*/ 1218815 h 1218817"/>
              <a:gd name="connsiteX3" fmla="*/ 3 w 1301909"/>
              <a:gd name="connsiteY3" fmla="*/ 635329 h 1218817"/>
              <a:gd name="connsiteX4" fmla="*/ 621383 w 1301909"/>
              <a:gd name="connsiteY4" fmla="*/ 3 h 1218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1909" h="1218817">
                <a:moveTo>
                  <a:pt x="621383" y="3"/>
                </a:moveTo>
                <a:cubicBezTo>
                  <a:pt x="838367" y="-1077"/>
                  <a:pt x="1301909" y="303019"/>
                  <a:pt x="1301909" y="628849"/>
                </a:cubicBezTo>
                <a:cubicBezTo>
                  <a:pt x="1301909" y="954678"/>
                  <a:pt x="845760" y="1217736"/>
                  <a:pt x="628776" y="1218815"/>
                </a:cubicBezTo>
                <a:cubicBezTo>
                  <a:pt x="411791" y="1219895"/>
                  <a:pt x="1235" y="838464"/>
                  <a:pt x="3" y="635329"/>
                </a:cubicBezTo>
                <a:cubicBezTo>
                  <a:pt x="-1229" y="432193"/>
                  <a:pt x="404398" y="1082"/>
                  <a:pt x="621383" y="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1100" dirty="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" name="Slide Number Placeholder 47">
            <a:extLst>
              <a:ext uri="{FF2B5EF4-FFF2-40B4-BE49-F238E27FC236}">
                <a16:creationId xmlns:a16="http://schemas.microsoft.com/office/drawing/2014/main" id="{3D6EB8CA-3E97-2203-B243-CF8914F5E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3726" y="6232422"/>
            <a:ext cx="350913" cy="338960"/>
          </a:xfrm>
          <a:custGeom>
            <a:avLst/>
            <a:gdLst>
              <a:gd name="connsiteX0" fmla="*/ 154845 w 350913"/>
              <a:gd name="connsiteY0" fmla="*/ 22 h 338960"/>
              <a:gd name="connsiteX1" fmla="*/ 340005 w 350913"/>
              <a:gd name="connsiteY1" fmla="*/ 221278 h 338960"/>
              <a:gd name="connsiteX2" fmla="*/ 10634 w 350913"/>
              <a:gd name="connsiteY2" fmla="*/ 289178 h 338960"/>
              <a:gd name="connsiteX3" fmla="*/ 119488 w 350913"/>
              <a:gd name="connsiteY3" fmla="*/ 4155 h 338960"/>
              <a:gd name="connsiteX4" fmla="*/ 154845 w 350913"/>
              <a:gd name="connsiteY4" fmla="*/ 22 h 33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913" h="338960">
                <a:moveTo>
                  <a:pt x="154845" y="22"/>
                </a:moveTo>
                <a:cubicBezTo>
                  <a:pt x="246677" y="-1293"/>
                  <a:pt x="391912" y="57780"/>
                  <a:pt x="340005" y="221278"/>
                </a:cubicBezTo>
                <a:cubicBezTo>
                  <a:pt x="280684" y="408133"/>
                  <a:pt x="47387" y="325365"/>
                  <a:pt x="10634" y="289178"/>
                </a:cubicBezTo>
                <a:cubicBezTo>
                  <a:pt x="-26119" y="252991"/>
                  <a:pt x="37818" y="24351"/>
                  <a:pt x="119488" y="4155"/>
                </a:cubicBezTo>
                <a:cubicBezTo>
                  <a:pt x="129697" y="1631"/>
                  <a:pt x="141726" y="210"/>
                  <a:pt x="154845" y="22"/>
                </a:cubicBezTo>
                <a:close/>
              </a:path>
            </a:pathLst>
          </a:custGeom>
          <a:ln>
            <a:solidFill>
              <a:schemeClr val="accent4"/>
            </a:solidFill>
          </a:ln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Footer Placeholder 5">
            <a:extLst>
              <a:ext uri="{FF2B5EF4-FFF2-40B4-BE49-F238E27FC236}">
                <a16:creationId xmlns:a16="http://schemas.microsoft.com/office/drawing/2014/main" id="{53128DA0-531E-7131-B5DA-D9EC1CEAB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192" y="6281928"/>
            <a:ext cx="2450592" cy="27432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3E65F5D0-1347-F2CA-1AC1-6D1A53EC52C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63551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8" name="Text Placeholder 39">
            <a:extLst>
              <a:ext uri="{FF2B5EF4-FFF2-40B4-BE49-F238E27FC236}">
                <a16:creationId xmlns:a16="http://schemas.microsoft.com/office/drawing/2014/main" id="{BE68704E-A8DC-AC90-F667-6FEE13C3E65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60973" y="4498848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3F5AC1ED-89A8-B725-6256-728470F9EAE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18688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F3CCCAA1-05AF-631C-A3C9-6624A1EC81D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218688" y="4498848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1" name="Text Placeholder 39">
            <a:extLst>
              <a:ext uri="{FF2B5EF4-FFF2-40B4-BE49-F238E27FC236}">
                <a16:creationId xmlns:a16="http://schemas.microsoft.com/office/drawing/2014/main" id="{0863D880-3EE8-64D4-08CB-DB860ED6AAB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404104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2" name="Text Placeholder 39">
            <a:extLst>
              <a:ext uri="{FF2B5EF4-FFF2-40B4-BE49-F238E27FC236}">
                <a16:creationId xmlns:a16="http://schemas.microsoft.com/office/drawing/2014/main" id="{8C74E023-D18E-6039-1DE0-9A2BB63F429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04104" y="4498848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3" name="Text Placeholder 39">
            <a:extLst>
              <a:ext uri="{FF2B5EF4-FFF2-40B4-BE49-F238E27FC236}">
                <a16:creationId xmlns:a16="http://schemas.microsoft.com/office/drawing/2014/main" id="{7299E6A2-D3C9-DE9A-B1C7-F97C864DDFD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552944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4" name="Text Placeholder 39">
            <a:extLst>
              <a:ext uri="{FF2B5EF4-FFF2-40B4-BE49-F238E27FC236}">
                <a16:creationId xmlns:a16="http://schemas.microsoft.com/office/drawing/2014/main" id="{AD547EE1-5C3B-2287-B9E3-9F0376DF306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552944" y="4498848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5" name="Text Placeholder 39">
            <a:extLst>
              <a:ext uri="{FF2B5EF4-FFF2-40B4-BE49-F238E27FC236}">
                <a16:creationId xmlns:a16="http://schemas.microsoft.com/office/drawing/2014/main" id="{4B62DCAF-9B73-498E-0829-9496E739183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756648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6" name="Text Placeholder 39">
            <a:extLst>
              <a:ext uri="{FF2B5EF4-FFF2-40B4-BE49-F238E27FC236}">
                <a16:creationId xmlns:a16="http://schemas.microsoft.com/office/drawing/2014/main" id="{B6877860-2940-382D-E00F-3B733A253F8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756648" y="4498848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A238256-237D-24D6-5A38-E198DB1EB60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41276" y="2393352"/>
            <a:ext cx="712573" cy="12939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8A92CDD-5053-BFA6-FEE3-50FFA7D6EE81}"/>
              </a:ext>
            </a:extLst>
          </p:cNvPr>
          <p:cNvCxnSpPr>
            <a:cxnSpLocks/>
          </p:cNvCxnSpPr>
          <p:nvPr userDrawn="1"/>
        </p:nvCxnSpPr>
        <p:spPr>
          <a:xfrm>
            <a:off x="1753849" y="2393352"/>
            <a:ext cx="2170451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AC28C8B-11F4-0BED-1FE8-E10E4DD3030A}"/>
              </a:ext>
            </a:extLst>
          </p:cNvPr>
          <p:cNvCxnSpPr>
            <a:cxnSpLocks/>
          </p:cNvCxnSpPr>
          <p:nvPr userDrawn="1"/>
        </p:nvCxnSpPr>
        <p:spPr>
          <a:xfrm>
            <a:off x="3924300" y="2391883"/>
            <a:ext cx="2171700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F058929-9E17-5F0C-C475-EBB62C0D1468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391883"/>
            <a:ext cx="2161515" cy="1440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7667C6C-7D88-4368-2395-8414D68B5C3B}"/>
              </a:ext>
            </a:extLst>
          </p:cNvPr>
          <p:cNvCxnSpPr>
            <a:cxnSpLocks/>
          </p:cNvCxnSpPr>
          <p:nvPr userDrawn="1"/>
        </p:nvCxnSpPr>
        <p:spPr>
          <a:xfrm>
            <a:off x="8257515" y="2402544"/>
            <a:ext cx="218919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9354D76-073A-C99D-A74A-389343736C7D}"/>
              </a:ext>
            </a:extLst>
          </p:cNvPr>
          <p:cNvCxnSpPr>
            <a:cxnSpLocks/>
          </p:cNvCxnSpPr>
          <p:nvPr userDrawn="1"/>
        </p:nvCxnSpPr>
        <p:spPr>
          <a:xfrm>
            <a:off x="10446712" y="2398796"/>
            <a:ext cx="668533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 Placeholder 88">
            <a:extLst>
              <a:ext uri="{FF2B5EF4-FFF2-40B4-BE49-F238E27FC236}">
                <a16:creationId xmlns:a16="http://schemas.microsoft.com/office/drawing/2014/main" id="{F16DF89E-D658-4FD6-396D-5BDB8D50DCF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30551" y="2287828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88" name="Text Placeholder 87">
            <a:extLst>
              <a:ext uri="{FF2B5EF4-FFF2-40B4-BE49-F238E27FC236}">
                <a16:creationId xmlns:a16="http://schemas.microsoft.com/office/drawing/2014/main" id="{B15E5DF8-5D98-0B9D-2EA1-44D9BB4CDAD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05163" y="2292868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143A506F-C19F-441F-4497-D86E9AB332F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984012" y="2288841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86" name="Text Placeholder 85">
            <a:extLst>
              <a:ext uri="{FF2B5EF4-FFF2-40B4-BE49-F238E27FC236}">
                <a16:creationId xmlns:a16="http://schemas.microsoft.com/office/drawing/2014/main" id="{44F32027-9269-C3DC-33AC-A69C99A8A0C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27690" y="2297879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85" name="Text Placeholder 84">
            <a:extLst>
              <a:ext uri="{FF2B5EF4-FFF2-40B4-BE49-F238E27FC236}">
                <a16:creationId xmlns:a16="http://schemas.microsoft.com/office/drawing/2014/main" id="{F3D9D69A-000C-EF97-2383-3A915A07BB2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342014" y="2290384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057471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6" r:id="rId4"/>
    <p:sldLayoutId id="2147483651" r:id="rId5"/>
    <p:sldLayoutId id="2147483657" r:id="rId6"/>
    <p:sldLayoutId id="2147483659" r:id="rId7"/>
    <p:sldLayoutId id="2147483660" r:id="rId8"/>
    <p:sldLayoutId id="2147483667" r:id="rId9"/>
    <p:sldLayoutId id="2147483653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54" r:id="rId16"/>
    <p:sldLayoutId id="2147483655" r:id="rId17"/>
    <p:sldLayoutId id="2147483656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0"/>
        </a:spcBef>
        <a:buClr>
          <a:schemeClr val="accent4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0"/>
        </a:spcBef>
        <a:buClr>
          <a:schemeClr val="accent4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0"/>
        </a:spcBef>
        <a:buClr>
          <a:schemeClr val="accent4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0"/>
        </a:spcBef>
        <a:buClr>
          <a:schemeClr val="accent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0"/>
        </a:spcBef>
        <a:buClr>
          <a:schemeClr val="accent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hyperlink" Target="https://www.youtube.com/watch?v=9YGThuUEMic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A7D09-5AE8-1B80-5788-7810E16187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dirty="0">
                <a:latin typeface="Calibri Light"/>
                <a:cs typeface="Times"/>
              </a:rPr>
              <a:t>An introduction to </a:t>
            </a:r>
            <a:r>
              <a:rPr lang="en-US" dirty="0">
                <a:latin typeface="Abadi"/>
                <a:cs typeface="Times"/>
              </a:rPr>
              <a:t>Silis Group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2C5309-E364-76AB-F98A-DC9F3FD345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847219B-2843-00E2-EE30-884E220C10B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979021" y="4902585"/>
            <a:ext cx="6016751" cy="448056"/>
          </a:xfrm>
        </p:spPr>
        <p:txBody>
          <a:bodyPr/>
          <a:lstStyle/>
          <a:p>
            <a:r>
              <a:rPr lang="en-US" dirty="0">
                <a:latin typeface="Times"/>
                <a:ea typeface="Source Sans Pro"/>
                <a:cs typeface="Times"/>
              </a:rPr>
              <a:t>John Rees</a:t>
            </a:r>
            <a:endParaRPr lang="en-US" dirty="0">
              <a:ea typeface="Source Sans Pro"/>
            </a:endParaRPr>
          </a:p>
          <a:p>
            <a:r>
              <a:rPr lang="en-US" dirty="0">
                <a:ea typeface="Source Sans Pro"/>
              </a:rPr>
              <a:t>Managing Director</a:t>
            </a:r>
            <a:endParaRPr lang="en-US" dirty="0"/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B86E2A1C-18A8-3B7E-1411-B5EF1EF59C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2136" r="6700" b="33166"/>
          <a:stretch/>
        </p:blipFill>
        <p:spPr>
          <a:xfrm>
            <a:off x="6481154" y="1065229"/>
            <a:ext cx="4514702" cy="4174290"/>
          </a:xfrm>
        </p:spPr>
      </p:pic>
      <p:pic>
        <p:nvPicPr>
          <p:cNvPr id="4" name="Picture 4" descr="A blue cross with a white snake and a stick&#10;&#10;Description automatically generated">
            <a:extLst>
              <a:ext uri="{FF2B5EF4-FFF2-40B4-BE49-F238E27FC236}">
                <a16:creationId xmlns:a16="http://schemas.microsoft.com/office/drawing/2014/main" id="{00F4A400-1E51-0A62-5A1A-1EA79D1FD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335" y="-51179"/>
            <a:ext cx="2645925" cy="25099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3D489A-F646-24FE-3C3F-646A904B4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73" y="3860949"/>
            <a:ext cx="5277212" cy="297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25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0" descr="Medical corridor blurred">
            <a:extLst>
              <a:ext uri="{FF2B5EF4-FFF2-40B4-BE49-F238E27FC236}">
                <a16:creationId xmlns:a16="http://schemas.microsoft.com/office/drawing/2014/main" id="{DBF5BA46-6545-E5CC-1973-9DF174CB259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3675" b="33675"/>
          <a:stretch/>
        </p:blipFill>
        <p:spPr>
          <a:xfrm>
            <a:off x="0" y="-3794"/>
            <a:ext cx="12192001" cy="265515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6FEF489-64DE-3B80-A4D6-6A8C6FDC9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173" y="688971"/>
            <a:ext cx="8101584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Washroom monitor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124E8D-AA41-5BF9-3D31-B1F03E2FF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6750" y="3664817"/>
            <a:ext cx="3798763" cy="291693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Ideal for public washrooms or within office spaces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Primary function: to monitor dispenser levels in public building wash-rooms and avoid empty or dysfunctional dispensers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9D10FE-F724-143D-0AAB-41F88C548A15}"/>
              </a:ext>
            </a:extLst>
          </p:cNvPr>
          <p:cNvSpPr/>
          <p:nvPr/>
        </p:nvSpPr>
        <p:spPr>
          <a:xfrm>
            <a:off x="4524933" y="4464008"/>
            <a:ext cx="6812807" cy="105150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C1D457-DD72-063E-77D1-7FDC1B242FDE}"/>
              </a:ext>
            </a:extLst>
          </p:cNvPr>
          <p:cNvSpPr/>
          <p:nvPr/>
        </p:nvSpPr>
        <p:spPr>
          <a:xfrm>
            <a:off x="4534747" y="3348282"/>
            <a:ext cx="6812807" cy="105150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BCFD57-A699-35F5-84E1-3C2E3772B3AC}"/>
              </a:ext>
            </a:extLst>
          </p:cNvPr>
          <p:cNvSpPr/>
          <p:nvPr/>
        </p:nvSpPr>
        <p:spPr>
          <a:xfrm>
            <a:off x="4524934" y="5595961"/>
            <a:ext cx="6822620" cy="105150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7BEF23-17B5-BBAA-90B0-677B501BF9E2}"/>
              </a:ext>
            </a:extLst>
          </p:cNvPr>
          <p:cNvSpPr txBox="1"/>
          <p:nvPr/>
        </p:nvSpPr>
        <p:spPr>
          <a:xfrm>
            <a:off x="6846664" y="5596199"/>
            <a:ext cx="6180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opperplate" panose="02000504000000020004" pitchFamily="2" charset="77"/>
              </a:rPr>
              <a:t>3. Cost-Effective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BEB94E-BCF2-3E51-CDAE-1B7CE1D8C635}"/>
              </a:ext>
            </a:extLst>
          </p:cNvPr>
          <p:cNvSpPr txBox="1"/>
          <p:nvPr/>
        </p:nvSpPr>
        <p:spPr>
          <a:xfrm>
            <a:off x="6291493" y="3344308"/>
            <a:ext cx="6180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opperplate" panose="02000504000000020004" pitchFamily="2" charset="77"/>
              </a:rPr>
              <a:t>1.Real-Time Monitoring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CA0C32-02D1-BD7E-7986-73572409876B}"/>
              </a:ext>
            </a:extLst>
          </p:cNvPr>
          <p:cNvSpPr txBox="1"/>
          <p:nvPr/>
        </p:nvSpPr>
        <p:spPr>
          <a:xfrm>
            <a:off x="6846664" y="4492319"/>
            <a:ext cx="6180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opperplate" panose="02000504000000020004" pitchFamily="2" charset="77"/>
              </a:rPr>
              <a:t>2. Efficiency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D40916-4EF2-6463-B3BE-805246FC738F}"/>
              </a:ext>
            </a:extLst>
          </p:cNvPr>
          <p:cNvSpPr txBox="1"/>
          <p:nvPr/>
        </p:nvSpPr>
        <p:spPr>
          <a:xfrm>
            <a:off x="4963886" y="3736931"/>
            <a:ext cx="711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Accurately view the content level of each dispenser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Eliminate guesswork and unnecessary checks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8ACCB8-E9C4-D091-1A6E-686AAF6CD5A1}"/>
              </a:ext>
            </a:extLst>
          </p:cNvPr>
          <p:cNvSpPr txBox="1"/>
          <p:nvPr/>
        </p:nvSpPr>
        <p:spPr>
          <a:xfrm>
            <a:off x="4963886" y="5920692"/>
            <a:ext cx="6180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Minimise</a:t>
            </a:r>
            <a:r>
              <a:rPr lang="en-US" dirty="0">
                <a:solidFill>
                  <a:schemeClr val="bg1"/>
                </a:solidFill>
              </a:rPr>
              <a:t> wastage by replacing only what's needed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Optimise</a:t>
            </a:r>
            <a:r>
              <a:rPr lang="en-US" dirty="0">
                <a:solidFill>
                  <a:schemeClr val="bg1"/>
                </a:solidFill>
              </a:rPr>
              <a:t> manpower and resources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02AC32-BDBF-F8A1-F55A-1D2BFDB1B3E6}"/>
              </a:ext>
            </a:extLst>
          </p:cNvPr>
          <p:cNvSpPr txBox="1"/>
          <p:nvPr/>
        </p:nvSpPr>
        <p:spPr>
          <a:xfrm>
            <a:off x="4963886" y="4825619"/>
            <a:ext cx="7087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Swiftly identify which dispensers need attention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Ensure consistent availability of essential supplies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BAD8C2-B3DF-D2C1-E2A9-D60AFFBCCB32}"/>
              </a:ext>
            </a:extLst>
          </p:cNvPr>
          <p:cNvSpPr txBox="1"/>
          <p:nvPr/>
        </p:nvSpPr>
        <p:spPr>
          <a:xfrm>
            <a:off x="5292735" y="2846275"/>
            <a:ext cx="5522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Washrooms Benefits for Maintenance Staff: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F3FACF53-988D-8116-6708-377F86AADBBB}"/>
              </a:ext>
            </a:extLst>
          </p:cNvPr>
          <p:cNvSpPr txBox="1">
            <a:spLocks/>
          </p:cNvSpPr>
          <p:nvPr/>
        </p:nvSpPr>
        <p:spPr>
          <a:xfrm>
            <a:off x="242663" y="2158448"/>
            <a:ext cx="8101584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/>
                </a:solidFill>
              </a:rPr>
              <a:t>Placement and purpose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A3DFF2-CDB2-4478-AC45-CDD9F6335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739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87120-4D07-627B-7B00-09DB2C13D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0" y="1024128"/>
            <a:ext cx="5230368" cy="1773936"/>
          </a:xfrm>
        </p:spPr>
        <p:txBody>
          <a:bodyPr/>
          <a:lstStyle/>
          <a:p>
            <a:r>
              <a:rPr lang="en-US" sz="5400" dirty="0"/>
              <a:t>Upcoming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78D81C-6797-AECA-7FE6-AD147F0D2D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Washroom Monitor's display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Highlighted key functions for enhanced user experience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9813B1-1E30-19D7-B52B-8E5ABE75579E}"/>
              </a:ext>
            </a:extLst>
          </p:cNvPr>
          <p:cNvSpPr txBox="1"/>
          <p:nvPr/>
        </p:nvSpPr>
        <p:spPr>
          <a:xfrm>
            <a:off x="6583680" y="2798064"/>
            <a:ext cx="32704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Dive deeper with</a:t>
            </a:r>
          </a:p>
          <a:p>
            <a:r>
              <a:rPr lang="en-US" sz="2400" dirty="0"/>
              <a:t>screenshots showcasing:</a:t>
            </a:r>
          </a:p>
        </p:txBody>
      </p:sp>
      <p:pic>
        <p:nvPicPr>
          <p:cNvPr id="4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D7C25912-5B88-1461-2EE3-F7EE669E3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72910" y="643512"/>
            <a:ext cx="7341023" cy="514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61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4FF19-A5C1-A8C4-9B2B-D17AF9786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39" y="881743"/>
            <a:ext cx="6423661" cy="1325880"/>
          </a:xfrm>
        </p:spPr>
        <p:txBody>
          <a:bodyPr/>
          <a:lstStyle/>
          <a:p>
            <a:r>
              <a:rPr lang="en-US" dirty="0"/>
              <a:t>Monitor Home Screen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A802BB-E9AE-FDDA-9C60-51A804BB43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60283" y="0"/>
            <a:ext cx="5631717" cy="6857999"/>
          </a:xfrm>
          <a:solidFill>
            <a:schemeClr val="tx2">
              <a:lumMod val="10000"/>
              <a:lumOff val="90000"/>
            </a:schemeClr>
          </a:solidFill>
        </p:spPr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F2488B-EB12-6F25-2561-89D3F9E888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7239" y="3476092"/>
            <a:ext cx="4928616" cy="2651760"/>
          </a:xfrm>
        </p:spPr>
        <p:txBody>
          <a:bodyPr/>
          <a:lstStyle/>
          <a:p>
            <a:r>
              <a:rPr lang="en-US" dirty="0"/>
              <a:t>Time of last and next clean </a:t>
            </a:r>
          </a:p>
          <a:p>
            <a:r>
              <a:rPr lang="en-US" dirty="0"/>
              <a:t>Button for Admin/Janitor login </a:t>
            </a:r>
          </a:p>
          <a:p>
            <a:r>
              <a:rPr lang="en-US" dirty="0"/>
              <a:t>Customer Feedback emojis </a:t>
            </a:r>
          </a:p>
          <a:p>
            <a:r>
              <a:rPr lang="en-US" dirty="0"/>
              <a:t>Report a Problem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9F12CE-2C5B-65CD-F667-1483D2383776}"/>
              </a:ext>
            </a:extLst>
          </p:cNvPr>
          <p:cNvSpPr txBox="1"/>
          <p:nvPr/>
        </p:nvSpPr>
        <p:spPr>
          <a:xfrm>
            <a:off x="679000" y="2064865"/>
            <a:ext cx="58812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home screen will be what washroom visitors will see upon entering/exiting the washroom the monitor is connected to</a:t>
            </a:r>
          </a:p>
        </p:txBody>
      </p:sp>
      <p:pic>
        <p:nvPicPr>
          <p:cNvPr id="5" name="Picture 4" descr="A screenshot of a service&#10;&#10;Description automatically generated">
            <a:extLst>
              <a:ext uri="{FF2B5EF4-FFF2-40B4-BE49-F238E27FC236}">
                <a16:creationId xmlns:a16="http://schemas.microsoft.com/office/drawing/2014/main" id="{EF606D5A-79DE-9BB5-0B83-AB913F9F32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-1" r="226"/>
          <a:stretch/>
        </p:blipFill>
        <p:spPr bwMode="auto">
          <a:xfrm>
            <a:off x="5573590" y="3089366"/>
            <a:ext cx="6618410" cy="3768633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B993B-6BE9-C047-966F-74BD118F7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549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8BCE3-527C-2A63-BF55-660C57177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7520" y="1837944"/>
            <a:ext cx="5230368" cy="1773936"/>
          </a:xfrm>
        </p:spPr>
        <p:txBody>
          <a:bodyPr/>
          <a:lstStyle/>
          <a:p>
            <a:r>
              <a:rPr lang="en-US" dirty="0"/>
              <a:t>Visitor Interaction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03331F-F092-37D7-4197-33992D808B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9840" y="4133088"/>
            <a:ext cx="5718048" cy="152704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Option for a pop-up ad or message after Customer Feedback is engaged (advertising can more than cover the cost!)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Visitor can report a problem in the washroom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CAEFCA1-4723-08D2-B165-2C90F8010B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solidFill>
            <a:schemeClr val="accent2">
              <a:lumMod val="40000"/>
              <a:lumOff val="60000"/>
            </a:schemeClr>
          </a:solidFill>
        </p:spPr>
      </p:sp>
      <p:pic>
        <p:nvPicPr>
          <p:cNvPr id="5" name="Image1" descr="A screenshot of a computer&#10;&#10;Description automatically generated">
            <a:extLst>
              <a:ext uri="{FF2B5EF4-FFF2-40B4-BE49-F238E27FC236}">
                <a16:creationId xmlns:a16="http://schemas.microsoft.com/office/drawing/2014/main" id="{CBC791F7-45E6-6EC6-CCDF-B73AFFC61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12287" y="331502"/>
            <a:ext cx="5376768" cy="3012884"/>
          </a:xfrm>
          <a:prstGeom prst="rect">
            <a:avLst/>
          </a:prstGeom>
        </p:spPr>
      </p:pic>
      <p:pic>
        <p:nvPicPr>
          <p:cNvPr id="6" name="Image2" descr="A screenshot of a service&#10;&#10;Description automatically generated">
            <a:extLst>
              <a:ext uri="{FF2B5EF4-FFF2-40B4-BE49-F238E27FC236}">
                <a16:creationId xmlns:a16="http://schemas.microsoft.com/office/drawing/2014/main" id="{ECBF706B-A9D1-F1B4-B0C9-07589ED80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3344386"/>
            <a:ext cx="5374292" cy="301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111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2AB1B-A0B7-3E2C-DEF6-F5EA13D7E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744" y="1143000"/>
            <a:ext cx="5032248" cy="1325880"/>
          </a:xfrm>
        </p:spPr>
        <p:txBody>
          <a:bodyPr anchor="ctr">
            <a:normAutofit/>
          </a:bodyPr>
          <a:lstStyle/>
          <a:p>
            <a:r>
              <a:rPr lang="en-US" sz="4400" dirty="0"/>
              <a:t>Admin/Janitor Login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4E3C5-D0C7-910B-D78B-4B4F2FC668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6156" y="2468880"/>
            <a:ext cx="4535424" cy="254203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800" dirty="0"/>
              <a:t>Login keypad to access data</a:t>
            </a:r>
          </a:p>
        </p:txBody>
      </p:sp>
      <p:pic>
        <p:nvPicPr>
          <p:cNvPr id="6" name="Image3" descr="A screenshot of a login screen&#10;&#10;Description automatically generated">
            <a:extLst>
              <a:ext uri="{FF2B5EF4-FFF2-40B4-BE49-F238E27FC236}">
                <a16:creationId xmlns:a16="http://schemas.microsoft.com/office/drawing/2014/main" id="{174DE85B-9821-25BE-FBCD-FC24D9EC5C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90" r="22722" b="-1"/>
          <a:stretch/>
        </p:blipFill>
        <p:spPr bwMode="auto">
          <a:xfrm>
            <a:off x="1068086" y="785580"/>
            <a:ext cx="4537760" cy="4719174"/>
          </a:xfrm>
          <a:custGeom>
            <a:avLst/>
            <a:gdLst>
              <a:gd name="connsiteX0" fmla="*/ 2178172 w 4537760"/>
              <a:gd name="connsiteY0" fmla="*/ 0 h 4719174"/>
              <a:gd name="connsiteX1" fmla="*/ 4537760 w 4537760"/>
              <a:gd name="connsiteY1" fmla="*/ 2359587 h 4719174"/>
              <a:gd name="connsiteX2" fmla="*/ 2178172 w 4537760"/>
              <a:gd name="connsiteY2" fmla="*/ 4719174 h 4719174"/>
              <a:gd name="connsiteX3" fmla="*/ 0 w 4537760"/>
              <a:gd name="connsiteY3" fmla="*/ 2359587 h 4719174"/>
              <a:gd name="connsiteX4" fmla="*/ 2178172 w 4537760"/>
              <a:gd name="connsiteY4" fmla="*/ 0 h 4719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7760" h="4719174">
                <a:moveTo>
                  <a:pt x="2178172" y="0"/>
                </a:moveTo>
                <a:cubicBezTo>
                  <a:pt x="2934466" y="0"/>
                  <a:pt x="4537760" y="719508"/>
                  <a:pt x="4537760" y="2359587"/>
                </a:cubicBezTo>
                <a:cubicBezTo>
                  <a:pt x="4537760" y="3999666"/>
                  <a:pt x="2934466" y="4719174"/>
                  <a:pt x="2178172" y="4719174"/>
                </a:cubicBezTo>
                <a:cubicBezTo>
                  <a:pt x="1421878" y="4719174"/>
                  <a:pt x="0" y="3662751"/>
                  <a:pt x="0" y="2359587"/>
                </a:cubicBezTo>
                <a:cubicBezTo>
                  <a:pt x="0" y="1056424"/>
                  <a:pt x="1421878" y="0"/>
                  <a:pt x="2178172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728052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8BCE3-527C-2A63-BF55-660C57177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/>
          <a:p>
            <a:r>
              <a:rPr lang="en-US" sz="6000" dirty="0"/>
              <a:t>Main menu</a:t>
            </a:r>
          </a:p>
        </p:txBody>
      </p:sp>
      <p:pic>
        <p:nvPicPr>
          <p:cNvPr id="5" name="Image4" descr="A screenshot of a computer&#10;&#10;Description automatically generated">
            <a:extLst>
              <a:ext uri="{FF2B5EF4-FFF2-40B4-BE49-F238E27FC236}">
                <a16:creationId xmlns:a16="http://schemas.microsoft.com/office/drawing/2014/main" id="{7D2CEE62-F33A-F58E-D854-5FB1706F9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183188" y="1688306"/>
            <a:ext cx="6172200" cy="3471862"/>
          </a:xfrm>
          <a:prstGeom prst="rect">
            <a:avLst/>
          </a:prstGeo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03331F-F092-37D7-4197-33992D808B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2121408"/>
            <a:ext cx="3932237" cy="3811588"/>
          </a:xfrm>
        </p:spPr>
        <p:txBody>
          <a:bodyPr>
            <a:norm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Access Washroom 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Access data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Cleaning Protocol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Technical Information 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Settings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29FB9-A85F-EA72-B65F-FD6B79250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10FD7-CB31-3A49-AE1E-404D1DB87803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8379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E9C8F37-2C1C-B0D0-9974-9778E75070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solidFill>
            <a:schemeClr val="tx2">
              <a:lumMod val="10000"/>
              <a:lumOff val="90000"/>
            </a:schemeClr>
          </a:solidFill>
        </p:spPr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61C2E1-96D7-0F3B-8174-5421E5973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Washroom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4581E-66EE-583A-2FFF-9939303E95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View dispenser levels with the traffic light system: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99F8A5-7694-AD37-E0B6-93153187AE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14499" y="4155621"/>
            <a:ext cx="3605349" cy="1901952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/>
              <a:t>Dispenser level fine 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Dispenser due for refill 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Dispenser needs refilling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227CFE-4EE3-40D3-B4CF-4464AEA35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72154" y="4330351"/>
            <a:ext cx="4736592" cy="466344"/>
          </a:xfrm>
        </p:spPr>
        <p:txBody>
          <a:bodyPr/>
          <a:lstStyle/>
          <a:p>
            <a:r>
              <a:rPr lang="en-US" dirty="0"/>
              <a:t>Update Dispensers: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01F0C64-C4FA-C8F0-4B44-6118F9EFF4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47104" y="4855464"/>
            <a:ext cx="4736592" cy="1901952"/>
          </a:xfrm>
        </p:spPr>
        <p:txBody>
          <a:bodyPr/>
          <a:lstStyle/>
          <a:p>
            <a:r>
              <a:rPr lang="en-US" sz="2000" dirty="0"/>
              <a:t>Button access the option to select a dispenser on display and update it to Green (full) once it has been refilled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D9B5BF0-B4D9-E4B3-99F7-5B794A924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A61BDCD-1B15-45E1-74AD-BA08A596F6CF}"/>
              </a:ext>
            </a:extLst>
          </p:cNvPr>
          <p:cNvSpPr/>
          <p:nvPr/>
        </p:nvSpPr>
        <p:spPr>
          <a:xfrm>
            <a:off x="1028700" y="4071568"/>
            <a:ext cx="522514" cy="50226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F017A7B-CD48-1D59-FC1C-69C0CB48DB90}"/>
              </a:ext>
            </a:extLst>
          </p:cNvPr>
          <p:cNvSpPr/>
          <p:nvPr/>
        </p:nvSpPr>
        <p:spPr>
          <a:xfrm>
            <a:off x="1028700" y="4987136"/>
            <a:ext cx="522514" cy="50226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5F03F55-15DC-38CC-1F87-17D117670F70}"/>
              </a:ext>
            </a:extLst>
          </p:cNvPr>
          <p:cNvSpPr/>
          <p:nvPr/>
        </p:nvSpPr>
        <p:spPr>
          <a:xfrm>
            <a:off x="1028700" y="5902704"/>
            <a:ext cx="522514" cy="50226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5" descr="A screenshot of a computer&#10;&#10;Description automatically generated">
            <a:extLst>
              <a:ext uri="{FF2B5EF4-FFF2-40B4-BE49-F238E27FC236}">
                <a16:creationId xmlns:a16="http://schemas.microsoft.com/office/drawing/2014/main" id="{FE236EB5-A7B7-ADDB-1DF8-39F034538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742432" y="0"/>
            <a:ext cx="6449568" cy="359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437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4FF19-A5C1-A8C4-9B2B-D17AF9786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169" y="672739"/>
            <a:ext cx="6423661" cy="1325880"/>
          </a:xfrm>
        </p:spPr>
        <p:txBody>
          <a:bodyPr/>
          <a:lstStyle/>
          <a:p>
            <a:r>
              <a:rPr lang="en-US" dirty="0"/>
              <a:t>Access data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A802BB-E9AE-FDDA-9C60-51A804BB43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60283" y="0"/>
            <a:ext cx="5631717" cy="6857999"/>
          </a:xfrm>
          <a:solidFill>
            <a:schemeClr val="tx2">
              <a:lumMod val="10000"/>
              <a:lumOff val="90000"/>
            </a:schemeClr>
          </a:solidFill>
        </p:spPr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F2488B-EB12-6F25-2561-89D3F9E888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0251" y="1998618"/>
            <a:ext cx="2779404" cy="4271551"/>
          </a:xfrm>
          <a:solidFill>
            <a:schemeClr val="tx2">
              <a:lumMod val="10000"/>
              <a:lumOff val="9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"/>
              </a:rPr>
              <a:t>Customer feedback</a:t>
            </a:r>
          </a:p>
          <a:p>
            <a:r>
              <a:rPr lang="en-US" dirty="0"/>
              <a:t>View the data charts for the Customer Feedback buttons on the Home screen </a:t>
            </a:r>
          </a:p>
          <a:p>
            <a:r>
              <a:rPr lang="en-US" dirty="0"/>
              <a:t>Send and save the data for specific dates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A398040-20B9-C5CF-A63B-AACE66AAF33D}"/>
              </a:ext>
            </a:extLst>
          </p:cNvPr>
          <p:cNvSpPr txBox="1">
            <a:spLocks/>
          </p:cNvSpPr>
          <p:nvPr/>
        </p:nvSpPr>
        <p:spPr>
          <a:xfrm>
            <a:off x="3301911" y="1998619"/>
            <a:ext cx="2779405" cy="4271550"/>
          </a:xfrm>
          <a:prstGeom prst="rect">
            <a:avLst/>
          </a:prstGeom>
          <a:solidFill>
            <a:srgbClr val="97E2FF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"/>
              </a:rPr>
              <a:t>Dispenser Refill History</a:t>
            </a:r>
          </a:p>
          <a:p>
            <a:r>
              <a:rPr lang="en-US" dirty="0"/>
              <a:t>View the data for the time and dates each specific dispenser was changed   </a:t>
            </a:r>
          </a:p>
          <a:p>
            <a:r>
              <a:rPr lang="en-US" dirty="0"/>
              <a:t>Send and save the data for specific dates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C6B320A-3350-4DB3-8CBA-E16EBCCCBEBE}"/>
              </a:ext>
            </a:extLst>
          </p:cNvPr>
          <p:cNvSpPr txBox="1">
            <a:spLocks/>
          </p:cNvSpPr>
          <p:nvPr/>
        </p:nvSpPr>
        <p:spPr>
          <a:xfrm>
            <a:off x="6163572" y="1998619"/>
            <a:ext cx="2883647" cy="42715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"/>
              </a:rPr>
              <a:t>Janitor/Log in/</a:t>
            </a:r>
            <a:r>
              <a:rPr lang="en-US" b="1" dirty="0" err="1">
                <a:latin typeface=""/>
              </a:rPr>
              <a:t>Loff</a:t>
            </a:r>
            <a:r>
              <a:rPr lang="en-US" b="1" dirty="0">
                <a:latin typeface=""/>
              </a:rPr>
              <a:t> Time</a:t>
            </a:r>
          </a:p>
          <a:p>
            <a:r>
              <a:rPr lang="en-US" dirty="0"/>
              <a:t>View the data for each individual who has admin access to the monitor  </a:t>
            </a:r>
          </a:p>
          <a:p>
            <a:r>
              <a:rPr lang="en-US" dirty="0"/>
              <a:t>Send and save the data for specific dates </a:t>
            </a:r>
          </a:p>
        </p:txBody>
      </p:sp>
      <p:pic>
        <p:nvPicPr>
          <p:cNvPr id="7" name="Image6" descr="A screenshot of a login screen&#10;&#10;Description automatically generated">
            <a:extLst>
              <a:ext uri="{FF2B5EF4-FFF2-40B4-BE49-F238E27FC236}">
                <a16:creationId xmlns:a16="http://schemas.microsoft.com/office/drawing/2014/main" id="{168C4143-8636-BCEC-03C0-4214A17BD5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22" r="31960" b="28774"/>
          <a:stretch/>
        </p:blipFill>
        <p:spPr bwMode="auto">
          <a:xfrm>
            <a:off x="9129475" y="1998618"/>
            <a:ext cx="3062525" cy="3670662"/>
          </a:xfrm>
          <a:prstGeom prst="rect">
            <a:avLst/>
          </a:prstGeom>
          <a:noFill/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31FD218-A020-0762-7360-FFC271DF8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153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8BCE3-527C-2A63-BF55-660C57177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1452" y="166552"/>
            <a:ext cx="7095091" cy="1773936"/>
          </a:xfrm>
        </p:spPr>
        <p:txBody>
          <a:bodyPr/>
          <a:lstStyle/>
          <a:p>
            <a:r>
              <a:rPr lang="en-US" sz="5400" dirty="0"/>
              <a:t>Technical Information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03331F-F092-37D7-4197-33992D808B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6485" y="2079078"/>
            <a:ext cx="5365024" cy="1527048"/>
          </a:xfrm>
        </p:spPr>
        <p:txBody>
          <a:bodyPr/>
          <a:lstStyle/>
          <a:p>
            <a:r>
              <a:rPr lang="en-US" sz="2000" dirty="0"/>
              <a:t>This page consists of a menu that acts as a guide page for administrators with access to the monitor. The help guide can either be illustrated as a ‘How To’ video or ‘How to’ written guide.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CAEFCA1-4723-08D2-B165-2C90F8010B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641271" cy="6858000"/>
          </a:xfrm>
          <a:solidFill>
            <a:schemeClr val="accent5">
              <a:lumMod val="60000"/>
              <a:lumOff val="40000"/>
            </a:schemeClr>
          </a:solidFill>
        </p:spPr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F0400C3-67FD-FDCF-FBBE-E7D9E4250B4C}"/>
              </a:ext>
            </a:extLst>
          </p:cNvPr>
          <p:cNvSpPr txBox="1">
            <a:spLocks/>
          </p:cNvSpPr>
          <p:nvPr/>
        </p:nvSpPr>
        <p:spPr>
          <a:xfrm>
            <a:off x="6304269" y="4234992"/>
            <a:ext cx="5222261" cy="4663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"/>
              </a:rPr>
              <a:t>The examples on this screen: 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6A0436AC-765B-DDC7-8C44-E4A73A9F28D6}"/>
              </a:ext>
            </a:extLst>
          </p:cNvPr>
          <p:cNvSpPr txBox="1">
            <a:spLocks/>
          </p:cNvSpPr>
          <p:nvPr/>
        </p:nvSpPr>
        <p:spPr>
          <a:xfrm>
            <a:off x="6547104" y="5101602"/>
            <a:ext cx="4736592" cy="19019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400" dirty="0"/>
              <a:t>How To Pair Dispensers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How To Refill Dispensers</a:t>
            </a:r>
          </a:p>
        </p:txBody>
      </p:sp>
      <p:pic>
        <p:nvPicPr>
          <p:cNvPr id="7" name="Image7" descr="A screenshot of a blue screen&#10;&#10;Description automatically generated">
            <a:extLst>
              <a:ext uri="{FF2B5EF4-FFF2-40B4-BE49-F238E27FC236}">
                <a16:creationId xmlns:a16="http://schemas.microsoft.com/office/drawing/2014/main" id="{6C384729-4A08-A702-E204-11EFB19F63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55" r="31570" b="37516"/>
          <a:stretch/>
        </p:blipFill>
        <p:spPr bwMode="auto">
          <a:xfrm>
            <a:off x="0" y="1451945"/>
            <a:ext cx="4483653" cy="430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7997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0109480-B23F-2934-9D69-8C18AE321DD8}"/>
              </a:ext>
            </a:extLst>
          </p:cNvPr>
          <p:cNvSpPr txBox="1">
            <a:spLocks/>
          </p:cNvSpPr>
          <p:nvPr/>
        </p:nvSpPr>
        <p:spPr>
          <a:xfrm>
            <a:off x="705612" y="-81190"/>
            <a:ext cx="6423661" cy="13258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7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Settings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AC769A-B8E4-3A1E-11C6-8CF733D1635E}"/>
              </a:ext>
            </a:extLst>
          </p:cNvPr>
          <p:cNvSpPr txBox="1"/>
          <p:nvPr/>
        </p:nvSpPr>
        <p:spPr>
          <a:xfrm>
            <a:off x="5496581" y="651436"/>
            <a:ext cx="476168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b="1" dirty="0">
                <a:ea typeface="+mn-lt"/>
                <a:cs typeface="+mn-lt"/>
              </a:rPr>
              <a:t>Enhancing Healthcare with Technology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ABDBD3-A025-5B54-E43F-B6E73569DBD4}"/>
              </a:ext>
            </a:extLst>
          </p:cNvPr>
          <p:cNvSpPr txBox="1"/>
          <p:nvPr/>
        </p:nvSpPr>
        <p:spPr>
          <a:xfrm>
            <a:off x="1090422" y="1519236"/>
            <a:ext cx="467147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0000"/>
                </a:solidFill>
                <a:effectLst/>
                <a:latin typeface=""/>
              </a:rPr>
              <a:t>The screen example below consists of: </a:t>
            </a:r>
            <a:br>
              <a:rPr lang="en-GB" sz="2000" dirty="0">
                <a:solidFill>
                  <a:srgbClr val="000000"/>
                </a:solidFill>
                <a:effectLst/>
                <a:latin typeface=""/>
              </a:rPr>
            </a:br>
            <a:endParaRPr lang="en-GB" sz="2000" dirty="0">
              <a:solidFill>
                <a:srgbClr val="000000"/>
              </a:solidFill>
              <a:effectLst/>
              <a:latin typeface=""/>
            </a:endParaRPr>
          </a:p>
          <a:p>
            <a:endParaRPr lang="en-US" sz="1600" dirty="0"/>
          </a:p>
        </p:txBody>
      </p:sp>
      <p:pic>
        <p:nvPicPr>
          <p:cNvPr id="11" name="Image8" descr="A screenshot of a computer&#10;&#10;Description automatically generated">
            <a:extLst>
              <a:ext uri="{FF2B5EF4-FFF2-40B4-BE49-F238E27FC236}">
                <a16:creationId xmlns:a16="http://schemas.microsoft.com/office/drawing/2014/main" id="{3A3AECFA-0C80-91EA-7329-98E995B1B0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17999"/>
          <a:stretch/>
        </p:blipFill>
        <p:spPr bwMode="auto">
          <a:xfrm>
            <a:off x="1134766" y="1977316"/>
            <a:ext cx="9966812" cy="456896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6FA35E-B41B-C0CF-6516-D8F8E21AD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534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65">
            <a:extLst>
              <a:ext uri="{FF2B5EF4-FFF2-40B4-BE49-F238E27FC236}">
                <a16:creationId xmlns:a16="http://schemas.microsoft.com/office/drawing/2014/main" id="{54C7BE75-055B-890A-59CB-1A1F3972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574" y="1143000"/>
            <a:ext cx="11430000" cy="1325563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000000"/>
                </a:solidFill>
                <a:ea typeface="+mj-lt"/>
                <a:cs typeface="+mj-lt"/>
              </a:rPr>
              <a:t>Who are </a:t>
            </a:r>
            <a:r>
              <a:rPr lang="en-US" dirty="0">
                <a:solidFill>
                  <a:srgbClr val="0600A8"/>
                </a:solidFill>
                <a:ea typeface="+mj-lt"/>
                <a:cs typeface="+mj-lt"/>
              </a:rPr>
              <a:t>Silis Group</a:t>
            </a:r>
            <a:r>
              <a:rPr lang="en-US" dirty="0">
                <a:solidFill>
                  <a:srgbClr val="000000"/>
                </a:solidFill>
                <a:ea typeface="+mj-lt"/>
                <a:cs typeface="+mj-lt"/>
              </a:rPr>
              <a:t>? </a:t>
            </a:r>
            <a:endParaRPr lang="en-GB" sz="2000" b="1" dirty="0">
              <a:ea typeface="+mj-lt"/>
              <a:cs typeface="+mj-lt"/>
            </a:endParaRPr>
          </a:p>
          <a:p>
            <a:pPr algn="l"/>
            <a:endParaRPr lang="en-US" dirty="0">
              <a:solidFill>
                <a:srgbClr val="000000"/>
              </a:solidFill>
              <a:ea typeface="+mj-lt"/>
              <a:cs typeface="+mj-lt"/>
            </a:endParaRPr>
          </a:p>
          <a:p>
            <a:endParaRPr lang="en-US" dirty="0">
              <a:ea typeface="+mj-lt"/>
              <a:cs typeface="+mj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68C865-6394-9429-1F5C-9E4DDE97AB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8249" y="1818620"/>
            <a:ext cx="3499428" cy="1468858"/>
          </a:xfrm>
        </p:spPr>
        <p:txBody>
          <a:bodyPr vert="horz" wrap="square" lIns="91440" tIns="914400" rIns="91440" bIns="45720" rtlCol="0" anchor="t">
            <a:noAutofit/>
          </a:bodyPr>
          <a:lstStyle/>
          <a:p>
            <a:r>
              <a:rPr lang="en-US" dirty="0">
                <a:latin typeface="Source Sans Pro"/>
                <a:ea typeface="Source Sans Pro"/>
              </a:rPr>
              <a:t>About Silis Group</a:t>
            </a:r>
            <a:endParaRPr lang="en-US" dirty="0"/>
          </a:p>
        </p:txBody>
      </p:sp>
      <p:pic>
        <p:nvPicPr>
          <p:cNvPr id="73" name="Picture Placeholder 72" descr="Business Growth with solid fill">
            <a:extLst>
              <a:ext uri="{FF2B5EF4-FFF2-40B4-BE49-F238E27FC236}">
                <a16:creationId xmlns:a16="http://schemas.microsoft.com/office/drawing/2014/main" id="{773B7169-377E-D640-857B-236548BF92DA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162797" y="1987166"/>
            <a:ext cx="685800" cy="685800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DE5918-64A9-19C4-F715-262682D915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7611" y="3290802"/>
            <a:ext cx="3507535" cy="3194303"/>
          </a:xfrm>
        </p:spPr>
        <p:txBody>
          <a:bodyPr vert="horz" wrap="square" lIns="256032" tIns="182880" rIns="91440" bIns="45720" rtlCol="0" anchor="t">
            <a:noAutofit/>
          </a:bodyPr>
          <a:lstStyle/>
          <a:p>
            <a:pPr marL="285750" indent="-285750">
              <a:buChar char="•"/>
            </a:pPr>
            <a:r>
              <a:rPr lang="en-US" sz="1800" dirty="0" err="1">
                <a:ea typeface="+mn-lt"/>
                <a:cs typeface="+mn-lt"/>
              </a:rPr>
              <a:t>Specialise</a:t>
            </a:r>
            <a:r>
              <a:rPr lang="en-US" sz="1800" dirty="0">
                <a:ea typeface="+mn-lt"/>
                <a:cs typeface="+mn-lt"/>
              </a:rPr>
              <a:t> in R&amp;D with a primary focus on the healthcare and care sectors</a:t>
            </a:r>
            <a:endParaRPr lang="en-US" dirty="0">
              <a:ea typeface="+mn-lt"/>
              <a:cs typeface="+mn-lt"/>
            </a:endParaRPr>
          </a:p>
          <a:p>
            <a:endParaRPr lang="en-US" sz="1800" dirty="0">
              <a:ea typeface="+mn-lt"/>
              <a:cs typeface="+mn-lt"/>
            </a:endParaRPr>
          </a:p>
          <a:p>
            <a:pPr marL="285750" indent="-285750">
              <a:buChar char="•"/>
            </a:pPr>
            <a:r>
              <a:rPr lang="en-US" sz="1800" dirty="0">
                <a:ea typeface="+mn-lt"/>
                <a:cs typeface="+mn-lt"/>
              </a:rPr>
              <a:t>Pioneering technical solutions for vulnerable individuals</a:t>
            </a:r>
            <a:endParaRPr lang="en-US" dirty="0">
              <a:ea typeface="Source Sans Pro Light"/>
            </a:endParaRPr>
          </a:p>
          <a:p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467E0D-F9C1-6284-134B-2E71D69F18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32273" y="1818617"/>
            <a:ext cx="3588599" cy="1444540"/>
          </a:xfrm>
        </p:spPr>
        <p:txBody>
          <a:bodyPr vert="horz" wrap="square" lIns="91440" tIns="914400" rIns="91440" bIns="45720" rtlCol="0" anchor="t">
            <a:noAutofit/>
          </a:bodyPr>
          <a:lstStyle/>
          <a:p>
            <a:pPr lvl="0"/>
            <a:r>
              <a:rPr lang="en-US" dirty="0">
                <a:latin typeface="Source Sans Pro"/>
                <a:ea typeface="Source Sans Pro"/>
              </a:rPr>
              <a:t>Origins</a:t>
            </a:r>
            <a:endParaRPr lang="en-US" dirty="0"/>
          </a:p>
        </p:txBody>
      </p:sp>
      <p:pic>
        <p:nvPicPr>
          <p:cNvPr id="75" name="Picture Placeholder 74" descr="Thought bubble with solid fill">
            <a:extLst>
              <a:ext uri="{FF2B5EF4-FFF2-40B4-BE49-F238E27FC236}">
                <a16:creationId xmlns:a16="http://schemas.microsoft.com/office/drawing/2014/main" id="{4AFA2B41-1DDA-A0BB-0908-F57942BFB370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783194" y="1987166"/>
            <a:ext cx="685800" cy="6858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51F01B-9375-5A09-3898-4DCDB0782C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31794" y="3266482"/>
            <a:ext cx="3588599" cy="3218623"/>
          </a:xfrm>
        </p:spPr>
        <p:txBody>
          <a:bodyPr vert="horz" wrap="square" lIns="256032" tIns="182880" rIns="91440" bIns="45720" rtlCol="0" anchor="t">
            <a:noAutofit/>
          </a:bodyPr>
          <a:lstStyle/>
          <a:p>
            <a:pPr marL="285750" indent="-285750">
              <a:buChar char="•"/>
            </a:pPr>
            <a:r>
              <a:rPr lang="en-US" sz="1800" dirty="0">
                <a:ea typeface="+mn-lt"/>
                <a:cs typeface="+mn-lt"/>
              </a:rPr>
              <a:t>Inspired by John Rees’ hospital observation: Sparse usage of hand </a:t>
            </a:r>
            <a:r>
              <a:rPr lang="en-US" sz="1800" dirty="0" err="1">
                <a:ea typeface="+mn-lt"/>
                <a:cs typeface="+mn-lt"/>
              </a:rPr>
              <a:t>sanitising</a:t>
            </a:r>
            <a:r>
              <a:rPr lang="en-US" sz="1800" dirty="0">
                <a:ea typeface="+mn-lt"/>
                <a:cs typeface="+mn-lt"/>
              </a:rPr>
              <a:t> stations due to malfunctions or lack of consumable </a:t>
            </a:r>
            <a:endParaRPr lang="en-US" dirty="0">
              <a:ea typeface="Source Sans Pro Light"/>
            </a:endParaRPr>
          </a:p>
          <a:p>
            <a:endParaRPr lang="en-US" sz="1800" dirty="0">
              <a:ea typeface="+mn-lt"/>
              <a:cs typeface="+mn-lt"/>
            </a:endParaRPr>
          </a:p>
          <a:p>
            <a:pPr marL="285750" indent="-285750">
              <a:buChar char="•"/>
            </a:pPr>
            <a:r>
              <a:rPr lang="en-US" sz="1800" dirty="0">
                <a:ea typeface="+mn-lt"/>
                <a:cs typeface="+mn-lt"/>
              </a:rPr>
              <a:t>This sparked an initiative for a transformative solution</a:t>
            </a:r>
            <a:endParaRPr lang="en-US" sz="1800" dirty="0">
              <a:ea typeface="Source Sans Pro Light"/>
            </a:endParaRPr>
          </a:p>
          <a:p>
            <a:endParaRPr lang="en-US" dirty="0">
              <a:ea typeface="Source Sans Pro Ligh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9F8D9E-2369-F236-F5FB-0EC8FF1D58B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01149" y="1802406"/>
            <a:ext cx="3766939" cy="1452646"/>
          </a:xfrm>
        </p:spPr>
        <p:txBody>
          <a:bodyPr vert="horz" wrap="square" lIns="91440" tIns="914400" rIns="91440" bIns="45720" rtlCol="0" anchor="t">
            <a:noAutofit/>
          </a:bodyPr>
          <a:lstStyle/>
          <a:p>
            <a:r>
              <a:rPr lang="en-US" dirty="0">
                <a:latin typeface="Source Sans Pro"/>
                <a:ea typeface="Source Sans Pro"/>
              </a:rPr>
              <a:t>Our Goals</a:t>
            </a:r>
            <a:endParaRPr lang="en-US" dirty="0"/>
          </a:p>
        </p:txBody>
      </p:sp>
      <p:pic>
        <p:nvPicPr>
          <p:cNvPr id="77" name="Picture Placeholder 76" descr="Shooting star with solid fill">
            <a:extLst>
              <a:ext uri="{FF2B5EF4-FFF2-40B4-BE49-F238E27FC236}">
                <a16:creationId xmlns:a16="http://schemas.microsoft.com/office/drawing/2014/main" id="{C7B51DED-BC5B-3B51-91B2-23EC41E86EBE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555417" y="1987166"/>
            <a:ext cx="685800" cy="685800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878D33A-97A3-D229-C8A3-452FAFC958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08935" y="3266483"/>
            <a:ext cx="3759154" cy="3218623"/>
          </a:xfrm>
        </p:spPr>
        <p:txBody>
          <a:bodyPr vert="horz" wrap="square" lIns="256032" tIns="182880" rIns="91440" bIns="45720" rtlCol="0" anchor="t">
            <a:noAutofit/>
          </a:bodyPr>
          <a:lstStyle/>
          <a:p>
            <a:pPr marL="285750" indent="-285750">
              <a:buChar char="•"/>
            </a:pPr>
            <a:r>
              <a:rPr lang="en-US" sz="1800" dirty="0">
                <a:ea typeface="+mn-lt"/>
                <a:cs typeface="+mn-lt"/>
              </a:rPr>
              <a:t>To pinpoint and improve situations using our simple, cost-effective technology</a:t>
            </a:r>
            <a:endParaRPr lang="en-US" dirty="0">
              <a:ea typeface="Source Sans Pro Light"/>
            </a:endParaRPr>
          </a:p>
          <a:p>
            <a:endParaRPr lang="en-US" sz="1800" dirty="0">
              <a:ea typeface="+mn-lt"/>
              <a:cs typeface="+mn-lt"/>
            </a:endParaRPr>
          </a:p>
          <a:p>
            <a:pPr marL="285750" indent="-285750">
              <a:buChar char="•"/>
            </a:pPr>
            <a:r>
              <a:rPr lang="en-US" sz="1800" dirty="0">
                <a:ea typeface="+mn-lt"/>
                <a:cs typeface="+mn-lt"/>
              </a:rPr>
              <a:t>To streamline costs for </a:t>
            </a:r>
            <a:r>
              <a:rPr lang="en-US" sz="1800" dirty="0" err="1">
                <a:ea typeface="+mn-lt"/>
                <a:cs typeface="+mn-lt"/>
              </a:rPr>
              <a:t>organisations</a:t>
            </a:r>
            <a:r>
              <a:rPr lang="en-US" sz="1800" dirty="0">
                <a:ea typeface="+mn-lt"/>
                <a:cs typeface="+mn-lt"/>
              </a:rPr>
              <a:t> while amplifying their efficiency</a:t>
            </a:r>
            <a:endParaRPr lang="en-US" sz="1800" dirty="0">
              <a:ea typeface="Source Sans Pro Light"/>
            </a:endParaRPr>
          </a:p>
          <a:p>
            <a:endParaRPr lang="en-US" sz="1800" dirty="0">
              <a:ea typeface="+mn-lt"/>
              <a:cs typeface="+mn-lt"/>
            </a:endParaRPr>
          </a:p>
          <a:p>
            <a:pPr marL="285750" indent="-285750">
              <a:buChar char="•"/>
            </a:pPr>
            <a:r>
              <a:rPr lang="en-US" sz="1800" dirty="0">
                <a:ea typeface="+mn-lt"/>
                <a:cs typeface="+mn-lt"/>
              </a:rPr>
              <a:t>To elevate user experience and mitigate healthcare-associated risks</a:t>
            </a:r>
            <a:endParaRPr lang="en-US" dirty="0"/>
          </a:p>
        </p:txBody>
      </p:sp>
      <p:pic>
        <p:nvPicPr>
          <p:cNvPr id="16" name="Picture 16" descr="A blue cross with a white snake and a stick&#10;&#10;Description automatically generated">
            <a:extLst>
              <a:ext uri="{FF2B5EF4-FFF2-40B4-BE49-F238E27FC236}">
                <a16:creationId xmlns:a16="http://schemas.microsoft.com/office/drawing/2014/main" id="{413CD337-05DA-6796-D126-8B0D7466F3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0825" y="167692"/>
            <a:ext cx="1721796" cy="16425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B8A401C-9731-B0AF-6BF7-4BAEA8E8D224}"/>
              </a:ext>
            </a:extLst>
          </p:cNvPr>
          <p:cNvSpPr txBox="1"/>
          <p:nvPr/>
        </p:nvSpPr>
        <p:spPr>
          <a:xfrm>
            <a:off x="8114489" y="372893"/>
            <a:ext cx="274319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b="1" dirty="0">
                <a:ea typeface="+mn-lt"/>
                <a:cs typeface="+mn-lt"/>
              </a:rPr>
              <a:t>Enhancing Healthcare with Technology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A3A14F-5366-2711-863D-CEB2E71C1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878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4FF19-A5C1-A8C4-9B2B-D17AF9786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227" y="251887"/>
            <a:ext cx="6423661" cy="1325880"/>
          </a:xfrm>
        </p:spPr>
        <p:txBody>
          <a:bodyPr/>
          <a:lstStyle/>
          <a:p>
            <a:r>
              <a:rPr lang="en-US" dirty="0"/>
              <a:t>Settings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A802BB-E9AE-FDDA-9C60-51A804BB43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60283" y="0"/>
            <a:ext cx="5631717" cy="6857999"/>
          </a:xfrm>
          <a:solidFill>
            <a:schemeClr val="tx2">
              <a:lumMod val="10000"/>
              <a:lumOff val="90000"/>
            </a:schemeClr>
          </a:solidFill>
        </p:spPr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F2488B-EB12-6F25-2561-89D3F9E888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4544" y="2005152"/>
            <a:ext cx="2319794" cy="4271551"/>
          </a:xfrm>
          <a:solidFill>
            <a:schemeClr val="tx2">
              <a:lumMod val="10000"/>
              <a:lumOff val="9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"/>
              </a:rPr>
              <a:t>Dispenser Pairing:</a:t>
            </a:r>
          </a:p>
          <a:p>
            <a:r>
              <a:rPr lang="en-US" sz="2000" dirty="0"/>
              <a:t>Every individual dispenser that is installed to monitor can be paired from a transmitter to receiver to enable level monitoring 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A398040-20B9-C5CF-A63B-AACE66AAF33D}"/>
              </a:ext>
            </a:extLst>
          </p:cNvPr>
          <p:cNvSpPr txBox="1">
            <a:spLocks/>
          </p:cNvSpPr>
          <p:nvPr/>
        </p:nvSpPr>
        <p:spPr>
          <a:xfrm>
            <a:off x="2845862" y="2026057"/>
            <a:ext cx="1561546" cy="4271550"/>
          </a:xfrm>
          <a:prstGeom prst="rect">
            <a:avLst/>
          </a:prstGeom>
          <a:solidFill>
            <a:srgbClr val="97E2FF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"/>
              </a:rPr>
              <a:t>Icons:</a:t>
            </a:r>
          </a:p>
          <a:p>
            <a:r>
              <a:rPr lang="en-US" sz="2000" dirty="0"/>
              <a:t>The icons used in the monitor as displays can be uploaded, changed and edited 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C6B320A-3350-4DB3-8CBA-E16EBCCCBEBE}"/>
              </a:ext>
            </a:extLst>
          </p:cNvPr>
          <p:cNvSpPr txBox="1">
            <a:spLocks/>
          </p:cNvSpPr>
          <p:nvPr/>
        </p:nvSpPr>
        <p:spPr>
          <a:xfrm>
            <a:off x="4508932" y="2022144"/>
            <a:ext cx="1932695" cy="42715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"/>
              </a:rPr>
              <a:t>Videos:</a:t>
            </a:r>
          </a:p>
          <a:p>
            <a:r>
              <a:rPr lang="en-US" sz="2000" dirty="0"/>
              <a:t>The videos used to demonstrate guides can be uploaded, changed and edited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E9C23D-3B1B-105E-84B0-BFE39E44B301}"/>
              </a:ext>
            </a:extLst>
          </p:cNvPr>
          <p:cNvSpPr txBox="1"/>
          <p:nvPr/>
        </p:nvSpPr>
        <p:spPr>
          <a:xfrm>
            <a:off x="3553617" y="750272"/>
            <a:ext cx="476168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b="1" dirty="0">
                <a:ea typeface="+mn-lt"/>
                <a:cs typeface="+mn-lt"/>
              </a:rPr>
              <a:t>Enhancing Healthcare with Technology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24D475E-2AC7-EB49-3869-0D237B48DE3A}"/>
              </a:ext>
            </a:extLst>
          </p:cNvPr>
          <p:cNvSpPr txBox="1">
            <a:spLocks/>
          </p:cNvSpPr>
          <p:nvPr/>
        </p:nvSpPr>
        <p:spPr>
          <a:xfrm>
            <a:off x="6543151" y="2005152"/>
            <a:ext cx="3327773" cy="4271550"/>
          </a:xfrm>
          <a:prstGeom prst="rect">
            <a:avLst/>
          </a:prstGeom>
          <a:solidFill>
            <a:srgbClr val="77BFE4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"/>
              </a:rPr>
              <a:t>SD card:</a:t>
            </a:r>
          </a:p>
          <a:p>
            <a:r>
              <a:rPr lang="en-US" sz="2000" dirty="0"/>
              <a:t>An SD card can be inserted into the monitor and its capacity information can be found here.</a:t>
            </a:r>
          </a:p>
          <a:p>
            <a:r>
              <a:rPr lang="en-US" sz="2000" dirty="0"/>
              <a:t>Through this medium, the administrator can easily update or modify additional information specific to the </a:t>
            </a:r>
            <a:r>
              <a:rPr lang="en-US" sz="2000" dirty="0" err="1"/>
              <a:t>organisation</a:t>
            </a:r>
            <a:r>
              <a:rPr lang="en-US" sz="2000" dirty="0"/>
              <a:t>. One SD card slot is included; a second slot is available as an option. 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1E7C9F2-F094-A076-17AF-CA42A0146B56}"/>
              </a:ext>
            </a:extLst>
          </p:cNvPr>
          <p:cNvSpPr txBox="1">
            <a:spLocks/>
          </p:cNvSpPr>
          <p:nvPr/>
        </p:nvSpPr>
        <p:spPr>
          <a:xfrm>
            <a:off x="9972447" y="1293224"/>
            <a:ext cx="1896533" cy="5000470"/>
          </a:xfrm>
          <a:prstGeom prst="rect">
            <a:avLst/>
          </a:prstGeom>
          <a:solidFill>
            <a:srgbClr val="00B3F9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"/>
              </a:rPr>
              <a:t>Settings monitor:</a:t>
            </a:r>
          </a:p>
          <a:p>
            <a:r>
              <a:rPr lang="en-US" sz="2000" dirty="0"/>
              <a:t>The Setting Monitor page allows for functional edits and changes on the monitor </a:t>
            </a:r>
          </a:p>
        </p:txBody>
      </p:sp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29DC139B-518C-4A0C-5E08-639484D10B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59" t="194" r="34472" b="31993"/>
          <a:stretch/>
        </p:blipFill>
        <p:spPr>
          <a:xfrm>
            <a:off x="10024601" y="4099131"/>
            <a:ext cx="1792224" cy="2177571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05BB6A5-EBE3-D045-D5AC-F40263C68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4554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4FF19-A5C1-A8C4-9B2B-D17AF9786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227" y="251887"/>
            <a:ext cx="6423661" cy="1325880"/>
          </a:xfrm>
        </p:spPr>
        <p:txBody>
          <a:bodyPr/>
          <a:lstStyle/>
          <a:p>
            <a:r>
              <a:rPr lang="en-US" dirty="0"/>
              <a:t>Settings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A802BB-E9AE-FDDA-9C60-51A804BB43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60283" y="1"/>
            <a:ext cx="5631717" cy="6857999"/>
          </a:xfrm>
          <a:solidFill>
            <a:schemeClr val="tx2">
              <a:lumMod val="10000"/>
              <a:lumOff val="90000"/>
            </a:schemeClr>
          </a:solidFill>
        </p:spPr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F2488B-EB12-6F25-2561-89D3F9E888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4543" y="2005152"/>
            <a:ext cx="2939143" cy="4271551"/>
          </a:xfrm>
          <a:solidFill>
            <a:schemeClr val="tx2">
              <a:lumMod val="10000"/>
              <a:lumOff val="9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"/>
              </a:rPr>
              <a:t>1. Edit Washroom:</a:t>
            </a:r>
          </a:p>
          <a:p>
            <a:pPr marL="0" indent="0">
              <a:buNone/>
            </a:pPr>
            <a:endParaRPr lang="en-US" b="1" dirty="0">
              <a:latin typeface=""/>
            </a:endParaRPr>
          </a:p>
          <a:p>
            <a:r>
              <a:rPr lang="en-US" dirty="0"/>
              <a:t>Edit the name of Washroom your monitor is connected to 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A398040-20B9-C5CF-A63B-AACE66AAF33D}"/>
              </a:ext>
            </a:extLst>
          </p:cNvPr>
          <p:cNvSpPr txBox="1">
            <a:spLocks/>
          </p:cNvSpPr>
          <p:nvPr/>
        </p:nvSpPr>
        <p:spPr>
          <a:xfrm>
            <a:off x="3553617" y="2018218"/>
            <a:ext cx="2542383" cy="4271550"/>
          </a:xfrm>
          <a:prstGeom prst="rect">
            <a:avLst/>
          </a:prstGeom>
          <a:solidFill>
            <a:srgbClr val="97E2FF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"/>
              </a:rPr>
              <a:t>2. Add/Remove Dispensers: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dirty="0">
              <a:latin typeface=""/>
            </a:endParaRPr>
          </a:p>
          <a:p>
            <a:r>
              <a:rPr lang="en-US" dirty="0"/>
              <a:t>Should dispensers be removed or added in the washroom, they can be updated here 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C6B320A-3350-4DB3-8CBA-E16EBCCCBEBE}"/>
              </a:ext>
            </a:extLst>
          </p:cNvPr>
          <p:cNvSpPr txBox="1">
            <a:spLocks/>
          </p:cNvSpPr>
          <p:nvPr/>
        </p:nvSpPr>
        <p:spPr>
          <a:xfrm>
            <a:off x="6285931" y="2018218"/>
            <a:ext cx="2542383" cy="42715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"/>
              </a:rPr>
              <a:t>3. Add/Remove staff: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dirty="0">
              <a:latin typeface=""/>
            </a:endParaRPr>
          </a:p>
          <a:p>
            <a:r>
              <a:rPr lang="en-US" dirty="0"/>
              <a:t>Add or remove admin access and provide a pin code for access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E9C23D-3B1B-105E-84B0-BFE39E44B301}"/>
              </a:ext>
            </a:extLst>
          </p:cNvPr>
          <p:cNvSpPr txBox="1"/>
          <p:nvPr/>
        </p:nvSpPr>
        <p:spPr>
          <a:xfrm>
            <a:off x="3553617" y="750272"/>
            <a:ext cx="476168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b="1" dirty="0">
                <a:ea typeface="+mn-lt"/>
                <a:cs typeface="+mn-lt"/>
              </a:rPr>
              <a:t>Enhancing Healthcare with Technology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621158-ECA4-384A-A183-D6C3B47A1CCF}"/>
              </a:ext>
            </a:extLst>
          </p:cNvPr>
          <p:cNvSpPr txBox="1"/>
          <p:nvPr/>
        </p:nvSpPr>
        <p:spPr>
          <a:xfrm>
            <a:off x="424543" y="1505921"/>
            <a:ext cx="369216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effectLst/>
                <a:latin typeface="+mj-lt"/>
              </a:rPr>
              <a:t>The example below shows:</a:t>
            </a:r>
            <a:br>
              <a:rPr lang="en-GB" sz="240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en-GB" sz="2400" dirty="0">
                <a:solidFill>
                  <a:srgbClr val="000000"/>
                </a:solidFill>
                <a:effectLst/>
                <a:latin typeface="+mj-lt"/>
              </a:rPr>
              <a:t>  </a:t>
            </a:r>
          </a:p>
          <a:p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24D475E-2AC7-EB49-3869-0D237B48DE3A}"/>
              </a:ext>
            </a:extLst>
          </p:cNvPr>
          <p:cNvSpPr txBox="1">
            <a:spLocks/>
          </p:cNvSpPr>
          <p:nvPr/>
        </p:nvSpPr>
        <p:spPr>
          <a:xfrm>
            <a:off x="9018245" y="2018218"/>
            <a:ext cx="2859254" cy="4271550"/>
          </a:xfrm>
          <a:prstGeom prst="rect">
            <a:avLst/>
          </a:prstGeom>
          <a:solidFill>
            <a:srgbClr val="77BFE4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"/>
              </a:rPr>
              <a:t>4. Update Technical Information: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r>
              <a:rPr lang="en-US" dirty="0"/>
              <a:t>The Technical Information page can have guides removed or new guides uploaded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5A8F817-9DC7-8175-E7AE-00B1BB19B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251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E8E37-69A1-3F65-33BE-1032B41D2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latin typeface="+mj-lt"/>
                <a:ea typeface="+mj-ea"/>
                <a:cs typeface="+mj-cs"/>
              </a:rPr>
              <a:t>Summary of options and benefits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7CAD12-BD2D-6298-4A22-A1393EDBF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1732" y="6231541"/>
            <a:ext cx="377576" cy="346860"/>
          </a:xfr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graphicFrame>
        <p:nvGraphicFramePr>
          <p:cNvPr id="6" name="TextBox 3">
            <a:extLst>
              <a:ext uri="{FF2B5EF4-FFF2-40B4-BE49-F238E27FC236}">
                <a16:creationId xmlns:a16="http://schemas.microsoft.com/office/drawing/2014/main" id="{11635516-C5C3-86CB-4058-33BD545F3B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9921625"/>
              </p:ext>
            </p:extLst>
          </p:nvPr>
        </p:nvGraphicFramePr>
        <p:xfrm>
          <a:off x="906780" y="1837944"/>
          <a:ext cx="10378440" cy="3904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0394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4744726-82B2-7E13-F221-F804FB2B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/>
          <a:p>
            <a:r>
              <a:rPr lang="en-US" dirty="0"/>
              <a:t>Summary of options and benefits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A796A8-8EE9-228F-CEEB-778ADCA30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1732" y="6231541"/>
            <a:ext cx="377576" cy="34686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16214B8D-C149-AE6A-333A-07E335649A17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621887769"/>
              </p:ext>
            </p:extLst>
          </p:nvPr>
        </p:nvGraphicFramePr>
        <p:xfrm>
          <a:off x="906780" y="1837944"/>
          <a:ext cx="10378440" cy="3904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068623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1F0B079-2655-DB49-8173-2549FD0D5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/>
          <a:p>
            <a:r>
              <a:rPr lang="en-US" dirty="0"/>
              <a:t>Summary of options and benefits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6D2BC2-4D7B-0C0B-682C-B9A1A4C4B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1732" y="6231541"/>
            <a:ext cx="377576" cy="34686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5E0109CD-3819-A731-664F-3F366785E12C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536551363"/>
              </p:ext>
            </p:extLst>
          </p:nvPr>
        </p:nvGraphicFramePr>
        <p:xfrm>
          <a:off x="906780" y="1837944"/>
          <a:ext cx="10378440" cy="3904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724777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E1C06BE-1BEB-2F51-3C0F-D87D3F853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785580"/>
            <a:ext cx="5748174" cy="1325880"/>
          </a:xfrm>
        </p:spPr>
        <p:txBody>
          <a:bodyPr/>
          <a:lstStyle/>
          <a:p>
            <a:r>
              <a:rPr lang="en-US" dirty="0" err="1"/>
              <a:t>Skylis</a:t>
            </a:r>
            <a:r>
              <a:rPr lang="en-US" dirty="0"/>
              <a:t> Monitor Patent 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1470772-2968-9FE8-6945-38FBE5368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92824" y="2295144"/>
            <a:ext cx="4535424" cy="2542032"/>
          </a:xfrm>
        </p:spPr>
        <p:txBody>
          <a:bodyPr/>
          <a:lstStyle/>
          <a:p>
            <a:r>
              <a:rPr lang="en-US" sz="2800" dirty="0"/>
              <a:t>Silis has made patent applications for all its technology in the UK, USA, and Europe, of which some have already been granted</a:t>
            </a:r>
            <a:r>
              <a:rPr lang="en-US" dirty="0"/>
              <a:t>.</a:t>
            </a:r>
          </a:p>
        </p:txBody>
      </p:sp>
      <p:pic>
        <p:nvPicPr>
          <p:cNvPr id="7" name="Picture Placeholder 6" descr="A logo of a united states patent and trademark office&#10;&#10;Description automatically generated">
            <a:extLst>
              <a:ext uri="{FF2B5EF4-FFF2-40B4-BE49-F238E27FC236}">
                <a16:creationId xmlns:a16="http://schemas.microsoft.com/office/drawing/2014/main" id="{F2864416-6BFC-8876-BCDC-62E07CC7AEC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899" r="1945" b="1"/>
          <a:stretch/>
        </p:blipFill>
        <p:spPr>
          <a:xfrm>
            <a:off x="1068086" y="785580"/>
            <a:ext cx="4537760" cy="4719174"/>
          </a:xfrm>
          <a:noFill/>
        </p:spPr>
      </p:pic>
    </p:spTree>
    <p:extLst>
      <p:ext uri="{BB962C8B-B14F-4D97-AF65-F5344CB8AC3E}">
        <p14:creationId xmlns:p14="http://schemas.microsoft.com/office/powerpoint/2010/main" val="522107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white background with black dots&#10;&#10;Description automatically generated">
            <a:extLst>
              <a:ext uri="{FF2B5EF4-FFF2-40B4-BE49-F238E27FC236}">
                <a16:creationId xmlns:a16="http://schemas.microsoft.com/office/drawing/2014/main" id="{D8F294BA-CB79-AD2B-6035-FEAFFA749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75" y="1653705"/>
            <a:ext cx="3485243" cy="2501503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E944200-271F-2575-0944-FB1B03EEE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/>
          <a:p>
            <a:r>
              <a:rPr lang="en-US" sz="8000" dirty="0"/>
              <a:t>Thank you</a:t>
            </a:r>
          </a:p>
        </p:txBody>
      </p:sp>
      <p:pic>
        <p:nvPicPr>
          <p:cNvPr id="17" name="Picture Placeholder 12">
            <a:extLst>
              <a:ext uri="{FF2B5EF4-FFF2-40B4-BE49-F238E27FC236}">
                <a16:creationId xmlns:a16="http://schemas.microsoft.com/office/drawing/2014/main" id="{9E88CA07-5B49-F907-3C95-823BD47D68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20783"/>
          <a:stretch/>
        </p:blipFill>
        <p:spPr>
          <a:xfrm>
            <a:off x="3725629" y="2140558"/>
            <a:ext cx="1920240" cy="2028271"/>
          </a:xfrm>
          <a:custGeom>
            <a:avLst/>
            <a:gdLst>
              <a:gd name="connsiteX0" fmla="*/ 998505 w 1920240"/>
              <a:gd name="connsiteY0" fmla="*/ 0 h 2028271"/>
              <a:gd name="connsiteX1" fmla="*/ 1920240 w 1920240"/>
              <a:gd name="connsiteY1" fmla="*/ 1014136 h 2028271"/>
              <a:gd name="connsiteX2" fmla="*/ 998505 w 1920240"/>
              <a:gd name="connsiteY2" fmla="*/ 2028271 h 2028271"/>
              <a:gd name="connsiteX3" fmla="*/ 0 w 1920240"/>
              <a:gd name="connsiteY3" fmla="*/ 1014136 h 2028271"/>
              <a:gd name="connsiteX4" fmla="*/ 998505 w 1920240"/>
              <a:gd name="connsiteY4" fmla="*/ 0 h 202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240" h="2028271">
                <a:moveTo>
                  <a:pt x="998505" y="0"/>
                </a:moveTo>
                <a:cubicBezTo>
                  <a:pt x="1318545" y="0"/>
                  <a:pt x="1920240" y="454044"/>
                  <a:pt x="1920240" y="1014136"/>
                </a:cubicBezTo>
                <a:cubicBezTo>
                  <a:pt x="1920240" y="1574227"/>
                  <a:pt x="1318545" y="2028271"/>
                  <a:pt x="998505" y="2028271"/>
                </a:cubicBezTo>
                <a:cubicBezTo>
                  <a:pt x="678465" y="2028271"/>
                  <a:pt x="0" y="1719031"/>
                  <a:pt x="0" y="1014136"/>
                </a:cubicBezTo>
                <a:cubicBezTo>
                  <a:pt x="0" y="309240"/>
                  <a:pt x="678465" y="0"/>
                  <a:pt x="998505" y="0"/>
                </a:cubicBezTo>
                <a:close/>
              </a:path>
            </a:pathLst>
          </a:custGeom>
          <a:noFill/>
        </p:spPr>
      </p:pic>
      <p:pic>
        <p:nvPicPr>
          <p:cNvPr id="16" name="Picture 15" descr="A person wearing glasses and a tie&#10;&#10;Description automatically generated">
            <a:extLst>
              <a:ext uri="{FF2B5EF4-FFF2-40B4-BE49-F238E27FC236}">
                <a16:creationId xmlns:a16="http://schemas.microsoft.com/office/drawing/2014/main" id="{66B0D98C-1BB1-1E24-6AB3-DC6F5881B5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78" r="5" b="20008"/>
          <a:stretch/>
        </p:blipFill>
        <p:spPr>
          <a:xfrm>
            <a:off x="6518875" y="2140559"/>
            <a:ext cx="1959193" cy="2066782"/>
          </a:xfrm>
          <a:custGeom>
            <a:avLst/>
            <a:gdLst>
              <a:gd name="connsiteX0" fmla="*/ 990359 w 1959193"/>
              <a:gd name="connsiteY0" fmla="*/ 0 h 2066782"/>
              <a:gd name="connsiteX1" fmla="*/ 1959193 w 1959193"/>
              <a:gd name="connsiteY1" fmla="*/ 1087188 h 2066782"/>
              <a:gd name="connsiteX2" fmla="*/ 979599 w 1959193"/>
              <a:gd name="connsiteY2" fmla="*/ 2066782 h 2066782"/>
              <a:gd name="connsiteX3" fmla="*/ 6 w 1959193"/>
              <a:gd name="connsiteY3" fmla="*/ 1087188 h 2066782"/>
              <a:gd name="connsiteX4" fmla="*/ 990359 w 1959193"/>
              <a:gd name="connsiteY4" fmla="*/ 0 h 206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9193" h="2066782">
                <a:moveTo>
                  <a:pt x="990359" y="0"/>
                </a:moveTo>
                <a:cubicBezTo>
                  <a:pt x="1531373" y="0"/>
                  <a:pt x="1959193" y="546173"/>
                  <a:pt x="1959193" y="1087188"/>
                </a:cubicBezTo>
                <a:cubicBezTo>
                  <a:pt x="1959193" y="1628203"/>
                  <a:pt x="1520614" y="2066782"/>
                  <a:pt x="979599" y="2066782"/>
                </a:cubicBezTo>
                <a:cubicBezTo>
                  <a:pt x="438585" y="2066782"/>
                  <a:pt x="-1787" y="1431651"/>
                  <a:pt x="6" y="1087188"/>
                </a:cubicBezTo>
                <a:cubicBezTo>
                  <a:pt x="1798" y="742725"/>
                  <a:pt x="449344" y="0"/>
                  <a:pt x="990359" y="0"/>
                </a:cubicBezTo>
                <a:close/>
              </a:path>
            </a:pathLst>
          </a:custGeom>
          <a:noFill/>
        </p:spPr>
      </p:pic>
      <p:pic>
        <p:nvPicPr>
          <p:cNvPr id="18" name="Picture 17" descr="A person wearing a white shirt and red tie&#10;&#10;Description automatically generated">
            <a:extLst>
              <a:ext uri="{FF2B5EF4-FFF2-40B4-BE49-F238E27FC236}">
                <a16:creationId xmlns:a16="http://schemas.microsoft.com/office/drawing/2014/main" id="{4832CB8F-CBEA-98B6-F7EB-53A02C7616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33" r="-3" b="27831"/>
          <a:stretch/>
        </p:blipFill>
        <p:spPr>
          <a:xfrm>
            <a:off x="9220110" y="2140558"/>
            <a:ext cx="2163666" cy="2014651"/>
          </a:xfrm>
          <a:custGeom>
            <a:avLst/>
            <a:gdLst>
              <a:gd name="connsiteX0" fmla="*/ 1273408 w 2163666"/>
              <a:gd name="connsiteY0" fmla="*/ 2029 h 2014651"/>
              <a:gd name="connsiteX1" fmla="*/ 1364459 w 2163666"/>
              <a:gd name="connsiteY1" fmla="*/ 19243 h 2014651"/>
              <a:gd name="connsiteX2" fmla="*/ 1803584 w 2163666"/>
              <a:gd name="connsiteY2" fmla="*/ 1720806 h 2014651"/>
              <a:gd name="connsiteX3" fmla="*/ 1517 w 2163666"/>
              <a:gd name="connsiteY3" fmla="*/ 1088839 h 2014651"/>
              <a:gd name="connsiteX4" fmla="*/ 1273408 w 2163666"/>
              <a:gd name="connsiteY4" fmla="*/ 2029 h 2014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3666" h="2014651">
                <a:moveTo>
                  <a:pt x="1273408" y="2029"/>
                </a:moveTo>
                <a:cubicBezTo>
                  <a:pt x="1305447" y="4806"/>
                  <a:pt x="1335918" y="10472"/>
                  <a:pt x="1364459" y="19243"/>
                </a:cubicBezTo>
                <a:cubicBezTo>
                  <a:pt x="1821112" y="159590"/>
                  <a:pt x="2638474" y="984414"/>
                  <a:pt x="1803584" y="1720806"/>
                </a:cubicBezTo>
                <a:cubicBezTo>
                  <a:pt x="968693" y="2457198"/>
                  <a:pt x="46130" y="1643895"/>
                  <a:pt x="1517" y="1088839"/>
                </a:cubicBezTo>
                <a:cubicBezTo>
                  <a:pt x="-40307" y="568475"/>
                  <a:pt x="792832" y="-39632"/>
                  <a:pt x="1273408" y="2029"/>
                </a:cubicBezTo>
                <a:close/>
              </a:path>
            </a:pathLst>
          </a:custGeom>
          <a:noFill/>
        </p:spPr>
      </p:pic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3872A80A-0DEA-1152-A74D-E58FE4118E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51309" y="4538737"/>
            <a:ext cx="2468880" cy="365760"/>
          </a:xfrm>
        </p:spPr>
        <p:txBody>
          <a:bodyPr/>
          <a:lstStyle/>
          <a:p>
            <a:r>
              <a:rPr lang="en-US" dirty="0"/>
              <a:t>John Rees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E6745AF3-BD3B-F2CA-303C-1D0F7004DFC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4031" y="4594650"/>
            <a:ext cx="2468880" cy="365760"/>
          </a:xfrm>
        </p:spPr>
        <p:txBody>
          <a:bodyPr/>
          <a:lstStyle/>
          <a:p>
            <a:r>
              <a:rPr lang="en-US" dirty="0"/>
              <a:t>Matthew Thomas</a:t>
            </a:r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4F5EFF37-0A0E-B81A-6C11-0625090D870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67344" y="4630892"/>
            <a:ext cx="2468880" cy="365760"/>
          </a:xfrm>
        </p:spPr>
        <p:txBody>
          <a:bodyPr/>
          <a:lstStyle/>
          <a:p>
            <a:r>
              <a:rPr lang="en-US" dirty="0"/>
              <a:t>Andrew Cawthorne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3C05D883-ABF9-551E-15C0-5AA15C88D60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59407" y="4751303"/>
            <a:ext cx="2468563" cy="585787"/>
          </a:xfrm>
        </p:spPr>
        <p:txBody>
          <a:bodyPr/>
          <a:lstStyle/>
          <a:p>
            <a:r>
              <a:rPr lang="en-US" dirty="0"/>
              <a:t>Managing Director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AEBB52FD-B2E2-66FE-641A-395E0876872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54781" y="4721017"/>
            <a:ext cx="2468563" cy="585787"/>
          </a:xfrm>
        </p:spPr>
        <p:txBody>
          <a:bodyPr/>
          <a:lstStyle/>
          <a:p>
            <a:r>
              <a:rPr lang="en-US" dirty="0"/>
              <a:t>Media Director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8177C9A2-E926-2C5F-730C-AB774A00E8A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067502" y="4751302"/>
            <a:ext cx="2468563" cy="585787"/>
          </a:xfrm>
        </p:spPr>
        <p:txBody>
          <a:bodyPr/>
          <a:lstStyle/>
          <a:p>
            <a:r>
              <a:rPr lang="en-US" dirty="0"/>
              <a:t>Sales Director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14683E5-83B4-51C9-A211-79A624E25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3726" y="6232422"/>
            <a:ext cx="350913" cy="33896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7882E0-BDFE-405E-B991-2853F5D6426F}"/>
              </a:ext>
            </a:extLst>
          </p:cNvPr>
          <p:cNvSpPr txBox="1"/>
          <p:nvPr/>
        </p:nvSpPr>
        <p:spPr>
          <a:xfrm>
            <a:off x="409935" y="1584224"/>
            <a:ext cx="2981261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dirty="0"/>
              <a:t>Thank you for your attention. As a final point, please be aware that all our technology is cost-effective with fast returns on investment.  End-user customers can benefit from the technology on a service rental agreement. Our radio transmission technology is retro-</a:t>
            </a:r>
            <a:r>
              <a:rPr lang="en-US" sz="1600" b="0" dirty="0" err="1"/>
              <a:t>fittable</a:t>
            </a:r>
            <a:r>
              <a:rPr lang="en-US" sz="1600" b="0" dirty="0"/>
              <a:t> to 99.99% of all dispensers within seconds, has no requirement for cloud-based services unless required which means no extra periodic costs; the devices allow for free choice of the suppliers of consumables. Sponsorship and advertisement deals further contribute to reducing or even eliminating the costs. </a:t>
            </a:r>
          </a:p>
        </p:txBody>
      </p:sp>
    </p:spTree>
    <p:extLst>
      <p:ext uri="{BB962C8B-B14F-4D97-AF65-F5344CB8AC3E}">
        <p14:creationId xmlns:p14="http://schemas.microsoft.com/office/powerpoint/2010/main" val="1276054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Woman wearing mask">
            <a:extLst>
              <a:ext uri="{FF2B5EF4-FFF2-40B4-BE49-F238E27FC236}">
                <a16:creationId xmlns:a16="http://schemas.microsoft.com/office/drawing/2014/main" id="{723540CB-E625-1F31-7AC4-B10EB65A41A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30648" b="30648"/>
          <a:stretch/>
        </p:blipFill>
        <p:spPr>
          <a:xfrm>
            <a:off x="0" y="-1"/>
            <a:ext cx="12192001" cy="265515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1AF83EE-9456-DC5C-15EA-C3832A819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99" y="394943"/>
            <a:ext cx="8101584" cy="1325563"/>
          </a:xfrm>
        </p:spPr>
        <p:txBody>
          <a:bodyPr/>
          <a:lstStyle/>
          <a:p>
            <a:r>
              <a:rPr lang="en-US" dirty="0">
                <a:latin typeface="Abadi"/>
                <a:cs typeface="Times"/>
              </a:rPr>
              <a:t>Silis Group’s Two Brands: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4D05649-0E98-8ACF-46B1-D7518C0F02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3298" y="4577317"/>
            <a:ext cx="9945403" cy="188574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2000" dirty="0" err="1">
                <a:latin typeface="Source Sans Pro Light"/>
                <a:ea typeface="Source Sans Pro Light"/>
                <a:cs typeface="Times"/>
              </a:rPr>
              <a:t>Skylis</a:t>
            </a:r>
            <a:r>
              <a:rPr lang="en-US" sz="2000" dirty="0">
                <a:latin typeface="Source Sans Pro Light"/>
                <a:ea typeface="Source Sans Pro Light"/>
                <a:cs typeface="Times"/>
              </a:rPr>
              <a:t> offers clever solutions for improving hygiene efficiency and reducing waste across all sectors, whereas </a:t>
            </a:r>
            <a:r>
              <a:rPr lang="en-US" sz="2000" dirty="0" err="1">
                <a:latin typeface="Source Sans Pro Light"/>
                <a:ea typeface="Source Sans Pro Light"/>
                <a:cs typeface="Times"/>
              </a:rPr>
              <a:t>Smilis</a:t>
            </a:r>
            <a:r>
              <a:rPr lang="en-US" sz="2000" dirty="0">
                <a:latin typeface="Source Sans Pro Light"/>
                <a:ea typeface="Source Sans Pro Light"/>
                <a:cs typeface="Times"/>
              </a:rPr>
              <a:t> uses technology to provide comprehensive and </a:t>
            </a:r>
            <a:r>
              <a:rPr lang="en-US" sz="2000" dirty="0" err="1">
                <a:latin typeface="Source Sans Pro Light"/>
                <a:ea typeface="Source Sans Pro Light"/>
                <a:cs typeface="Times"/>
              </a:rPr>
              <a:t>personalised</a:t>
            </a:r>
            <a:r>
              <a:rPr lang="en-US" sz="2000" dirty="0">
                <a:latin typeface="Source Sans Pro Light"/>
                <a:ea typeface="Source Sans Pro Light"/>
                <a:cs typeface="Times"/>
              </a:rPr>
              <a:t> care for vulnerable individuals such as vocal reminders, fall alarms, unusual </a:t>
            </a:r>
            <a:r>
              <a:rPr lang="en-US" sz="2000" dirty="0" err="1">
                <a:latin typeface="Source Sans Pro Light"/>
                <a:ea typeface="Source Sans Pro Light"/>
                <a:cs typeface="Times"/>
              </a:rPr>
              <a:t>behaviour</a:t>
            </a:r>
            <a:r>
              <a:rPr lang="en-US" sz="2000" dirty="0">
                <a:latin typeface="Source Sans Pro Light"/>
                <a:ea typeface="Source Sans Pro Light"/>
                <a:cs typeface="Times"/>
              </a:rPr>
              <a:t> alerts, and access control. This presentation will deal primarily with </a:t>
            </a:r>
            <a:r>
              <a:rPr lang="en-US" sz="2000" dirty="0" err="1">
                <a:latin typeface="Source Sans Pro Light"/>
                <a:ea typeface="Source Sans Pro Light"/>
                <a:cs typeface="Times"/>
              </a:rPr>
              <a:t>Skylis</a:t>
            </a:r>
            <a:r>
              <a:rPr lang="en-US" sz="2000" dirty="0">
                <a:latin typeface="Source Sans Pro Light"/>
                <a:ea typeface="Source Sans Pro Light"/>
                <a:cs typeface="Times"/>
              </a:rPr>
              <a:t> technology. </a:t>
            </a:r>
            <a:endParaRPr lang="en-US" sz="1600" dirty="0"/>
          </a:p>
        </p:txBody>
      </p:sp>
      <p:pic>
        <p:nvPicPr>
          <p:cNvPr id="8" name="Picture 8" descr="A blue cross with a white snake and a stick&#10;&#10;Description automatically generated">
            <a:extLst>
              <a:ext uri="{FF2B5EF4-FFF2-40B4-BE49-F238E27FC236}">
                <a16:creationId xmlns:a16="http://schemas.microsoft.com/office/drawing/2014/main" id="{95AB9C34-7FCC-9BC3-1ED4-C166A4532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0754" y="5844430"/>
            <a:ext cx="1284052" cy="1237254"/>
          </a:xfrm>
          <a:prstGeom prst="rect">
            <a:avLst/>
          </a:prstGeom>
        </p:spPr>
      </p:pic>
      <p:pic>
        <p:nvPicPr>
          <p:cNvPr id="9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05E17A28-4D0E-5641-73FD-2F17F94F8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199" y="1973933"/>
            <a:ext cx="4850859" cy="3396515"/>
          </a:xfrm>
          <a:prstGeom prst="rect">
            <a:avLst/>
          </a:prstGeom>
        </p:spPr>
      </p:pic>
      <p:pic>
        <p:nvPicPr>
          <p:cNvPr id="10" name="Picture 11" descr="A yellow oval with white text&#10;&#10;Description automatically generated">
            <a:extLst>
              <a:ext uri="{FF2B5EF4-FFF2-40B4-BE49-F238E27FC236}">
                <a16:creationId xmlns:a16="http://schemas.microsoft.com/office/drawing/2014/main" id="{267ADF6B-AF7B-4933-A57F-38E9C737D8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2527" y="2860904"/>
            <a:ext cx="2208179" cy="162257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A6394E-2631-4D54-098E-8EA042C42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306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B7ED212-F68D-8847-4E8F-818F5A87B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1291" y="1188657"/>
            <a:ext cx="3035808" cy="365760"/>
          </a:xfrm>
        </p:spPr>
        <p:txBody>
          <a:bodyPr/>
          <a:lstStyle/>
          <a:p>
            <a:r>
              <a:rPr lang="en-US" dirty="0"/>
              <a:t>Purpose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0B062-FB73-9D26-E4C2-13A7C15D04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4749" y="1680427"/>
            <a:ext cx="2423761" cy="1508760"/>
          </a:xfrm>
        </p:spPr>
        <p:txBody>
          <a:bodyPr/>
          <a:lstStyle/>
          <a:p>
            <a:r>
              <a:rPr lang="en-US" dirty="0"/>
              <a:t>To combat hospital-acquired infections using advanced technology   </a:t>
            </a:r>
          </a:p>
          <a:p>
            <a:r>
              <a:rPr lang="en-US" dirty="0"/>
              <a:t>To monitor dispenser usage and volumes    </a:t>
            </a:r>
          </a:p>
          <a:p>
            <a:r>
              <a:rPr lang="en-US" dirty="0"/>
              <a:t>To improve facility cleaning and maintenance efficiency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17B691-329E-83BB-3AF0-AF43E96269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804706" y="1197722"/>
            <a:ext cx="3035808" cy="365760"/>
          </a:xfrm>
        </p:spPr>
        <p:txBody>
          <a:bodyPr/>
          <a:lstStyle/>
          <a:p>
            <a:r>
              <a:rPr lang="en-US" dirty="0"/>
              <a:t>Applications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9DCA5DF-7B63-9EF7-A815-76FB33F9D7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658106" y="1680427"/>
            <a:ext cx="2144292" cy="1508760"/>
          </a:xfrm>
        </p:spPr>
        <p:txBody>
          <a:bodyPr/>
          <a:lstStyle/>
          <a:p>
            <a:r>
              <a:rPr lang="en-US" dirty="0"/>
              <a:t>Encourages hand </a:t>
            </a:r>
            <a:r>
              <a:rPr lang="en-US" dirty="0" err="1"/>
              <a:t>sanitisation</a:t>
            </a:r>
            <a:r>
              <a:rPr lang="en-US" dirty="0"/>
              <a:t> across the board - for the public, healthcare professionals, cleaners, and more  </a:t>
            </a:r>
          </a:p>
          <a:p>
            <a:r>
              <a:rPr lang="en-US" dirty="0"/>
              <a:t>Targets healthcare environments and care homes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D38651-8290-CCC0-2762-B69676DFBF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73678" y="1203270"/>
            <a:ext cx="3035808" cy="365760"/>
          </a:xfrm>
        </p:spPr>
        <p:txBody>
          <a:bodyPr/>
          <a:lstStyle/>
          <a:p>
            <a:r>
              <a:rPr lang="en-US" dirty="0"/>
              <a:t>Benefits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9FDAA1A-E897-8B4F-2832-E53EA87C621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971575" y="1748843"/>
            <a:ext cx="4050887" cy="1508760"/>
          </a:xfrm>
        </p:spPr>
        <p:txBody>
          <a:bodyPr/>
          <a:lstStyle/>
          <a:p>
            <a:r>
              <a:rPr lang="en-US" sz="1600" dirty="0"/>
              <a:t>Reduces the spread of infections responsible for nearly 30,000 UK deaths  </a:t>
            </a:r>
          </a:p>
          <a:p>
            <a:r>
              <a:rPr lang="en-US" sz="1600" dirty="0"/>
              <a:t>Economical, simple to set up, adaptable to any dispenser  </a:t>
            </a:r>
          </a:p>
          <a:p>
            <a:r>
              <a:rPr lang="en-US" sz="1600" dirty="0"/>
              <a:t>Provides real-time data, dispenser auditing, customer feedback, cleaning protocols, staff training modules and janitor alerts   </a:t>
            </a:r>
          </a:p>
          <a:p>
            <a:r>
              <a:rPr lang="en-US" sz="1600" dirty="0"/>
              <a:t>Increases efficiency, enhances company image, </a:t>
            </a:r>
            <a:r>
              <a:rPr lang="en-US" sz="1600" dirty="0" err="1"/>
              <a:t>optimises</a:t>
            </a:r>
            <a:r>
              <a:rPr lang="en-US" sz="1600" dirty="0"/>
              <a:t> staffing and consumables </a:t>
            </a:r>
          </a:p>
        </p:txBody>
      </p:sp>
      <p:pic>
        <p:nvPicPr>
          <p:cNvPr id="19" name="Picture Placeholder 18" descr="Sea of hands in the middle">
            <a:extLst>
              <a:ext uri="{FF2B5EF4-FFF2-40B4-BE49-F238E27FC236}">
                <a16:creationId xmlns:a16="http://schemas.microsoft.com/office/drawing/2014/main" id="{D1A2D019-2AD4-FC21-C51D-35CFBE32D9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189" b="189"/>
          <a:stretch/>
        </p:blipFill>
        <p:spPr>
          <a:xfrm>
            <a:off x="-1" y="4486202"/>
            <a:ext cx="12192001" cy="2371798"/>
          </a:xfrm>
        </p:spPr>
      </p:pic>
      <p:pic>
        <p:nvPicPr>
          <p:cNvPr id="6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702F6AE6-4265-E65F-8A68-AFC13E1F2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9625" y="-585429"/>
            <a:ext cx="3333777" cy="2334272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326A418-A217-2326-1723-0E53BE52ECDC}"/>
              </a:ext>
            </a:extLst>
          </p:cNvPr>
          <p:cNvSpPr txBox="1">
            <a:spLocks/>
          </p:cNvSpPr>
          <p:nvPr/>
        </p:nvSpPr>
        <p:spPr>
          <a:xfrm>
            <a:off x="9156191" y="1214367"/>
            <a:ext cx="3035808" cy="3657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Extensions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95A143D3-5175-405B-DE37-2BC9849B276C}"/>
              </a:ext>
            </a:extLst>
          </p:cNvPr>
          <p:cNvSpPr txBox="1">
            <a:spLocks/>
          </p:cNvSpPr>
          <p:nvPr/>
        </p:nvSpPr>
        <p:spPr>
          <a:xfrm>
            <a:off x="9022462" y="1709292"/>
            <a:ext cx="3152931" cy="1508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Applicable for hygiene in public washrooms; stock checking, customer feedback, and more</a:t>
            </a:r>
          </a:p>
          <a:p>
            <a:r>
              <a:rPr lang="en-US" sz="1600" dirty="0"/>
              <a:t>Applicable for hygiene in all public or corporate washrooms, stock control, and more; with </a:t>
            </a:r>
            <a:r>
              <a:rPr lang="en-US" sz="1600" dirty="0" err="1"/>
              <a:t>Skylis</a:t>
            </a:r>
            <a:r>
              <a:rPr lang="en-US" sz="1600" dirty="0"/>
              <a:t>, there will never be an excuse for empty dispensers again! </a:t>
            </a:r>
          </a:p>
        </p:txBody>
      </p:sp>
    </p:spTree>
    <p:extLst>
      <p:ext uri="{BB962C8B-B14F-4D97-AF65-F5344CB8AC3E}">
        <p14:creationId xmlns:p14="http://schemas.microsoft.com/office/powerpoint/2010/main" val="2067705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961B6-DD83-DDB1-65D8-8DE654268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-140008"/>
            <a:ext cx="5828176" cy="1773936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Abadi" panose="020B0604020104020204" pitchFamily="34" charset="0"/>
                <a:cs typeface="Quire Sans" panose="020B0502040400020003" pitchFamily="34" charset="0"/>
              </a:rPr>
              <a:t>The HAI problem</a:t>
            </a:r>
          </a:p>
        </p:txBody>
      </p:sp>
      <p:pic>
        <p:nvPicPr>
          <p:cNvPr id="6" name="Picture Placeholder 5" descr="Hospital bed in a room">
            <a:extLst>
              <a:ext uri="{FF2B5EF4-FFF2-40B4-BE49-F238E27FC236}">
                <a16:creationId xmlns:a16="http://schemas.microsoft.com/office/drawing/2014/main" id="{EB53CAD4-274E-BAA5-C434-E630D80C1D8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7808" r="27808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3576A3-E202-5EFE-9614-0CCFDB055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94903" y="1901952"/>
            <a:ext cx="5529273" cy="152704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Source Sans Pro Light" panose="020B0403030403020204" pitchFamily="34" charset="0"/>
                <a:ea typeface="Calibri"/>
                <a:cs typeface="Calibri"/>
              </a:rPr>
              <a:t>70% </a:t>
            </a:r>
            <a:r>
              <a:rPr lang="en-US" sz="2400" dirty="0">
                <a:latin typeface="Source Sans Pro Light" panose="020B0403030403020204" pitchFamily="34" charset="0"/>
                <a:ea typeface="Calibri"/>
                <a:cs typeface="Calibri"/>
              </a:rPr>
              <a:t>of healthcare-acquired infections (HAIs) caused by poor hand hygiene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Source Sans Pro Light" panose="020B0403030403020204" pitchFamily="34" charset="0"/>
                <a:ea typeface="Calibri"/>
                <a:cs typeface="Calibri"/>
              </a:rPr>
              <a:t>1 in 10 patients </a:t>
            </a:r>
            <a:r>
              <a:rPr lang="en-US" sz="2400" dirty="0">
                <a:latin typeface="Source Sans Pro Light" panose="020B0403030403020204" pitchFamily="34" charset="0"/>
                <a:ea typeface="Calibri"/>
                <a:cs typeface="Calibri"/>
              </a:rPr>
              <a:t>acquires an HAI annually in the UK, in the world 1 in 10 people acquiring a HAI die</a:t>
            </a:r>
            <a:endParaRPr lang="en-US" sz="2400" dirty="0">
              <a:latin typeface="Source Sans Pro Light" panose="020B0403030403020204" pitchFamily="34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D9B7C3E6-7388-4439-A369-A78E3004ED9A}"/>
              </a:ext>
            </a:extLst>
          </p:cNvPr>
          <p:cNvSpPr txBox="1">
            <a:spLocks/>
          </p:cNvSpPr>
          <p:nvPr/>
        </p:nvSpPr>
        <p:spPr>
          <a:xfrm>
            <a:off x="6541295" y="4197384"/>
            <a:ext cx="5650705" cy="4184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/>
              <a:t>Consequences in the UK</a:t>
            </a:r>
            <a:r>
              <a:rPr lang="en-US" sz="1600" dirty="0"/>
              <a:t>: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59A5C1A-9001-8226-54C6-434930168084}"/>
              </a:ext>
            </a:extLst>
          </p:cNvPr>
          <p:cNvSpPr txBox="1">
            <a:spLocks/>
          </p:cNvSpPr>
          <p:nvPr/>
        </p:nvSpPr>
        <p:spPr>
          <a:xfrm>
            <a:off x="5900206" y="4889569"/>
            <a:ext cx="6219763" cy="15087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Annual death toll: 28,500</a:t>
            </a:r>
          </a:p>
          <a:p>
            <a:r>
              <a:rPr lang="en-US" sz="2400" dirty="0"/>
              <a:t>Prolonged hospital stays: 10-25 extra days </a:t>
            </a:r>
          </a:p>
          <a:p>
            <a:r>
              <a:rPr lang="en-US" sz="2400" dirty="0"/>
              <a:t>Significant cost to the NHS: £5 billion each year every year</a:t>
            </a:r>
          </a:p>
        </p:txBody>
      </p:sp>
    </p:spTree>
    <p:extLst>
      <p:ext uri="{BB962C8B-B14F-4D97-AF65-F5344CB8AC3E}">
        <p14:creationId xmlns:p14="http://schemas.microsoft.com/office/powerpoint/2010/main" val="1149043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70">
            <a:extLst>
              <a:ext uri="{FF2B5EF4-FFF2-40B4-BE49-F238E27FC236}">
                <a16:creationId xmlns:a16="http://schemas.microsoft.com/office/drawing/2014/main" id="{C861DB3F-5FBA-AFEE-8426-4D7458F91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20989" y="143113"/>
            <a:ext cx="11430000" cy="1325563"/>
          </a:xfrm>
        </p:spPr>
        <p:txBody>
          <a:bodyPr/>
          <a:lstStyle/>
          <a:p>
            <a:r>
              <a:rPr lang="en-US" sz="4800" dirty="0">
                <a:solidFill>
                  <a:schemeClr val="tx2"/>
                </a:solidFill>
                <a:latin typeface="Abadi" panose="020B0604020104020204" pitchFamily="34" charset="0"/>
                <a:cs typeface="Quire Sans" panose="020B0502040400020003" pitchFamily="34" charset="0"/>
              </a:rPr>
              <a:t>The 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Abadi" panose="020B0604020104020204" pitchFamily="34" charset="0"/>
                <a:cs typeface="Quire Sans" panose="020B0502040400020003" pitchFamily="34" charset="0"/>
              </a:rPr>
              <a:t>Smart Dispenser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id="{9631A206-5032-291E-19A2-D6F82871A75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61286" y="3427013"/>
            <a:ext cx="2310311" cy="369696"/>
          </a:xfrm>
        </p:spPr>
        <p:txBody>
          <a:bodyPr/>
          <a:lstStyle/>
          <a:p>
            <a:r>
              <a:rPr lang="en-US" b="1" dirty="0">
                <a:latin typeface="+mj-lt"/>
                <a:cs typeface="Calibri" panose="020F0502020204030204"/>
              </a:rPr>
              <a:t>How it works:</a:t>
            </a:r>
            <a:endParaRPr lang="en-US" sz="2400" b="1" dirty="0">
              <a:latin typeface="+mj-lt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AD66A9-D59F-057C-D64E-397292215E1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7153" y="4009557"/>
            <a:ext cx="2728266" cy="502015"/>
          </a:xfrm>
        </p:spPr>
        <p:txBody>
          <a:bodyPr/>
          <a:lstStyle/>
          <a:p>
            <a:r>
              <a:rPr lang="en-US" sz="2400" dirty="0"/>
              <a:t>A. Alert speaker</a:t>
            </a:r>
          </a:p>
          <a:p>
            <a:endParaRPr lang="en-US" dirty="0"/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62B4390D-F0F9-6456-9E33-391B8BE2A83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395229" y="4046299"/>
            <a:ext cx="8188178" cy="466344"/>
          </a:xfrm>
        </p:spPr>
        <p:txBody>
          <a:bodyPr/>
          <a:lstStyle/>
          <a:p>
            <a:r>
              <a:rPr lang="en-US" sz="2000" dirty="0">
                <a:latin typeface="Source Sans Pro Light" panose="020B0403030403020204" pitchFamily="34" charset="0"/>
                <a:cs typeface="Calibri" panose="020F0502020204030204"/>
              </a:rPr>
              <a:t>Positioned on a wall, it notifies individuals passing by to </a:t>
            </a:r>
            <a:r>
              <a:rPr lang="en-US" sz="2000" dirty="0" err="1">
                <a:latin typeface="Source Sans Pro Light" panose="020B0403030403020204" pitchFamily="34" charset="0"/>
                <a:cs typeface="Calibri" panose="020F0502020204030204"/>
              </a:rPr>
              <a:t>sanitise</a:t>
            </a:r>
            <a:r>
              <a:rPr lang="en-US" sz="2000" dirty="0">
                <a:latin typeface="Source Sans Pro Light" panose="020B0403030403020204" pitchFamily="34" charset="0"/>
                <a:cs typeface="Calibri" panose="020F0502020204030204"/>
              </a:rPr>
              <a:t> their hands</a:t>
            </a:r>
            <a:endParaRPr lang="en-US" sz="2000" dirty="0">
              <a:latin typeface="Source Sans Pro Light" panose="020B0403030403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4957B5-AAF8-7DF4-5A5A-1DD304E6FD4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5982" y="4767745"/>
            <a:ext cx="2959808" cy="815445"/>
          </a:xfrm>
        </p:spPr>
        <p:txBody>
          <a:bodyPr/>
          <a:lstStyle/>
          <a:p>
            <a:r>
              <a:rPr lang="en-US" sz="2400" dirty="0"/>
              <a:t>B.  Automatic </a:t>
            </a:r>
            <a:r>
              <a:rPr lang="en-US" sz="2400" dirty="0" err="1"/>
              <a:t>Sanitiser</a:t>
            </a:r>
            <a:endParaRPr lang="en-US" sz="2400" dirty="0"/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9443C43C-983B-3769-0EBF-A0156D0368A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562909" y="4888765"/>
            <a:ext cx="8461410" cy="466344"/>
          </a:xfrm>
        </p:spPr>
        <p:txBody>
          <a:bodyPr/>
          <a:lstStyle/>
          <a:p>
            <a:r>
              <a:rPr lang="en-US" sz="2200" dirty="0">
                <a:latin typeface="Source Sans Pro Light" panose="020B0403030403020204" pitchFamily="34" charset="0"/>
                <a:cs typeface="Calibri" panose="020F0502020204030204"/>
              </a:rPr>
              <a:t>A hands-free unit fixed on the wall ensuring minimal contact and maximum hygiene</a:t>
            </a:r>
            <a:endParaRPr lang="en-US" sz="2200" dirty="0">
              <a:latin typeface="Source Sans Pro Light" panose="020B0403030403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769118-9723-6B03-1A0A-E47FCF9F60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8593" y="5760850"/>
            <a:ext cx="2728266" cy="466344"/>
          </a:xfrm>
        </p:spPr>
        <p:txBody>
          <a:bodyPr/>
          <a:lstStyle/>
          <a:p>
            <a:r>
              <a:rPr lang="en-US" sz="2400" dirty="0"/>
              <a:t>C. Usage Tracker 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8A0BD3D6-846A-64B7-8BDA-B153632B13A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395229" y="5660201"/>
            <a:ext cx="8796771" cy="466344"/>
          </a:xfrm>
        </p:spPr>
        <p:txBody>
          <a:bodyPr/>
          <a:lstStyle/>
          <a:p>
            <a:r>
              <a:rPr lang="en-US" sz="2000" dirty="0">
                <a:latin typeface="Source Sans Pro Light" panose="020B0403030403020204" pitchFamily="34" charset="0"/>
                <a:cs typeface="Calibri" panose="020F0502020204030204"/>
              </a:rPr>
              <a:t>Smart Dispenser registers the </a:t>
            </a:r>
            <a:r>
              <a:rPr lang="en-US" sz="2000" dirty="0" err="1">
                <a:latin typeface="Source Sans Pro Light" panose="020B0403030403020204" pitchFamily="34" charset="0"/>
                <a:cs typeface="Calibri" panose="020F0502020204030204"/>
              </a:rPr>
              <a:t>sanitiser's</a:t>
            </a:r>
            <a:r>
              <a:rPr lang="en-US" sz="2000" dirty="0">
                <a:latin typeface="Source Sans Pro Light" panose="020B0403030403020204" pitchFamily="34" charset="0"/>
                <a:cs typeface="Calibri" panose="020F0502020204030204"/>
              </a:rPr>
              <a:t> use. If by-passed, a second speaker prompts the individual to return and </a:t>
            </a:r>
            <a:r>
              <a:rPr lang="en-US" sz="2000" dirty="0" err="1">
                <a:latin typeface="Source Sans Pro Light" panose="020B0403030403020204" pitchFamily="34" charset="0"/>
                <a:cs typeface="Calibri" panose="020F0502020204030204"/>
              </a:rPr>
              <a:t>sanitise</a:t>
            </a:r>
            <a:r>
              <a:rPr lang="en-US" sz="2000" dirty="0">
                <a:latin typeface="Source Sans Pro Light" panose="020B0403030403020204" pitchFamily="34" charset="0"/>
                <a:cs typeface="Calibri" panose="020F0502020204030204"/>
              </a:rPr>
              <a:t> their hands. Usage can be recorded either privately and/or publicly. </a:t>
            </a:r>
            <a:endParaRPr lang="en-US" sz="2000" dirty="0">
              <a:latin typeface="Source Sans Pro Light" panose="020B0403030403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DC5EE7-CC1D-7C16-667D-FDA36D2B350E}"/>
              </a:ext>
            </a:extLst>
          </p:cNvPr>
          <p:cNvSpPr txBox="1"/>
          <p:nvPr/>
        </p:nvSpPr>
        <p:spPr>
          <a:xfrm>
            <a:off x="8319468" y="524888"/>
            <a:ext cx="274319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b="1" dirty="0">
                <a:ea typeface="+mn-lt"/>
                <a:cs typeface="+mn-lt"/>
              </a:rPr>
              <a:t>A Game-Changer for Healthcare Hygiene </a:t>
            </a:r>
            <a:endParaRPr lang="en-US" dirty="0"/>
          </a:p>
        </p:txBody>
      </p:sp>
      <p:pic>
        <p:nvPicPr>
          <p:cNvPr id="23" name="Picture 8" descr="A blue cross with a white snake and a stick&#10;&#10;Description automatically generated">
            <a:extLst>
              <a:ext uri="{FF2B5EF4-FFF2-40B4-BE49-F238E27FC236}">
                <a16:creationId xmlns:a16="http://schemas.microsoft.com/office/drawing/2014/main" id="{18A61014-8504-C8F6-37D2-CB8C6BCFA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8960" y="265434"/>
            <a:ext cx="1284052" cy="1237254"/>
          </a:xfrm>
          <a:prstGeom prst="rect">
            <a:avLst/>
          </a:prstGeom>
        </p:spPr>
      </p:pic>
      <p:pic>
        <p:nvPicPr>
          <p:cNvPr id="3" name="Picture 2" descr="A close-up of several papers&#10;&#10;Description automatically generated">
            <a:extLst>
              <a:ext uri="{FF2B5EF4-FFF2-40B4-BE49-F238E27FC236}">
                <a16:creationId xmlns:a16="http://schemas.microsoft.com/office/drawing/2014/main" id="{FAA91BAD-7C92-44AA-4C41-AF8A69403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284" y="1481713"/>
            <a:ext cx="4798383" cy="2188464"/>
          </a:xfrm>
          <a:prstGeom prst="rect">
            <a:avLst/>
          </a:prstGeom>
        </p:spPr>
      </p:pic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93CDE08D-F656-D351-66F4-191A0AF93335}"/>
              </a:ext>
            </a:extLst>
          </p:cNvPr>
          <p:cNvSpPr txBox="1">
            <a:spLocks/>
          </p:cNvSpPr>
          <p:nvPr/>
        </p:nvSpPr>
        <p:spPr>
          <a:xfrm>
            <a:off x="1773089" y="1473092"/>
            <a:ext cx="2385819" cy="4058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latin typeface=""/>
              </a:rPr>
              <a:t>Purpose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F6EB8399-6E92-F123-00FD-0B66306DBEB2}"/>
              </a:ext>
            </a:extLst>
          </p:cNvPr>
          <p:cNvSpPr txBox="1">
            <a:spLocks/>
          </p:cNvSpPr>
          <p:nvPr/>
        </p:nvSpPr>
        <p:spPr>
          <a:xfrm>
            <a:off x="181094" y="2162483"/>
            <a:ext cx="5914906" cy="9541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200" dirty="0">
                <a:solidFill>
                  <a:srgbClr val="000000"/>
                </a:solidFill>
              </a:rPr>
              <a:t>Designed for high traffic areas like care homes   and hospitals to combat the spread of infections </a:t>
            </a:r>
            <a:br>
              <a:rPr lang="en-GB" sz="2000" dirty="0">
                <a:solidFill>
                  <a:srgbClr val="000000"/>
                </a:solidFill>
                <a:latin typeface="Times"/>
              </a:rPr>
            </a:br>
            <a:endParaRPr lang="en-GB" sz="2000" dirty="0">
              <a:solidFill>
                <a:srgbClr val="000000"/>
              </a:solidFill>
              <a:latin typeface="Time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451CE6-A7C8-6839-77E7-4973F895D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230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C0652B-6555-067F-F723-E1862E5213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83633" y="3081685"/>
            <a:ext cx="7607434" cy="185761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"/>
              </a:rPr>
              <a:t>Data Collection &amp; Alerts: Tracks and records </a:t>
            </a:r>
            <a:r>
              <a:rPr lang="en-US" sz="1800" dirty="0" err="1">
                <a:latin typeface=""/>
              </a:rPr>
              <a:t>sanitiser</a:t>
            </a:r>
            <a:r>
              <a:rPr lang="en-US" sz="1800" dirty="0">
                <a:latin typeface=""/>
              </a:rPr>
              <a:t> usage in real-time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"/>
              </a:rPr>
              <a:t>Receptionists can monitor individuals' </a:t>
            </a:r>
            <a:r>
              <a:rPr lang="en-US" sz="1800" dirty="0" err="1">
                <a:latin typeface=""/>
              </a:rPr>
              <a:t>sanitising</a:t>
            </a:r>
            <a:r>
              <a:rPr lang="en-US" sz="1800" dirty="0">
                <a:latin typeface=""/>
              </a:rPr>
              <a:t> habits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"/>
              </a:rPr>
              <a:t>Instant notifications via red (non-compliance) and green (compliance) LED lights help receptionists take action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D2E5EE-5B36-4130-AAB6-EEB0A7F50A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83633" y="2107444"/>
            <a:ext cx="7607434" cy="811654"/>
          </a:xfrm>
        </p:spPr>
        <p:txBody>
          <a:bodyPr>
            <a:normAutofit fontScale="25000" lnSpcReduction="20000"/>
          </a:bodyPr>
          <a:lstStyle/>
          <a:p>
            <a:endParaRPr lang="en-US" sz="2400" dirty="0"/>
          </a:p>
        </p:txBody>
      </p:sp>
      <p:sp>
        <p:nvSpPr>
          <p:cNvPr id="20" name="Title 70">
            <a:extLst>
              <a:ext uri="{FF2B5EF4-FFF2-40B4-BE49-F238E27FC236}">
                <a16:creationId xmlns:a16="http://schemas.microsoft.com/office/drawing/2014/main" id="{DBD7C374-7337-E03B-81DE-0B9D19291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20" y="433762"/>
            <a:ext cx="11430000" cy="1325563"/>
          </a:xfrm>
        </p:spPr>
        <p:txBody>
          <a:bodyPr/>
          <a:lstStyle/>
          <a:p>
            <a:r>
              <a:rPr lang="en-US" sz="4800" dirty="0">
                <a:solidFill>
                  <a:schemeClr val="tx2"/>
                </a:solidFill>
                <a:latin typeface="Abadi" panose="020B0604020104020204" pitchFamily="34" charset="0"/>
                <a:cs typeface="Quire Sans" panose="020B0502040400020003" pitchFamily="34" charset="0"/>
              </a:rPr>
              <a:t>The 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Abadi" panose="020B0604020104020204" pitchFamily="34" charset="0"/>
                <a:cs typeface="Quire Sans" panose="020B0502040400020003" pitchFamily="34" charset="0"/>
              </a:rPr>
              <a:t>Smart Dispenser</a:t>
            </a:r>
            <a:r>
              <a:rPr lang="en-US" sz="4800" dirty="0">
                <a:latin typeface="Abadi" panose="020B0604020104020204" pitchFamily="34" charset="0"/>
                <a:cs typeface="Quire Sans" panose="020B0502040400020003" pitchFamily="34" charset="0"/>
              </a:rPr>
              <a:t>: Tracking and Data</a:t>
            </a:r>
            <a:endParaRPr lang="en-US" dirty="0"/>
          </a:p>
        </p:txBody>
      </p:sp>
      <p:pic>
        <p:nvPicPr>
          <p:cNvPr id="22" name="Picture 8" descr="A blue cross with a white snake and a stick&#10;&#10;Description automatically generated">
            <a:extLst>
              <a:ext uri="{FF2B5EF4-FFF2-40B4-BE49-F238E27FC236}">
                <a16:creationId xmlns:a16="http://schemas.microsoft.com/office/drawing/2014/main" id="{C7D35F92-3DB5-C1E5-9D71-4C3F407E3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7948" y="28620"/>
            <a:ext cx="1284052" cy="123725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CB72170-5CBE-4B65-3F52-713F7EFAAA8E}"/>
              </a:ext>
            </a:extLst>
          </p:cNvPr>
          <p:cNvSpPr txBox="1"/>
          <p:nvPr/>
        </p:nvSpPr>
        <p:spPr>
          <a:xfrm>
            <a:off x="3976068" y="2242078"/>
            <a:ext cx="37816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"/>
              </a:rPr>
              <a:t>Data Collection &amp; Alerts:</a:t>
            </a:r>
          </a:p>
          <a:p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0FFCFB1-C76A-27DB-3878-4C00D9050BFE}"/>
              </a:ext>
            </a:extLst>
          </p:cNvPr>
          <p:cNvSpPr txBox="1"/>
          <p:nvPr/>
        </p:nvSpPr>
        <p:spPr>
          <a:xfrm>
            <a:off x="581266" y="5293220"/>
            <a:ext cx="109687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effectLst/>
              </a:rPr>
              <a:t>The Smart Dispenser isn't just a sanitising unit; it's a holistic system ensuring everyone passing the dispenser uses it, thereby maintaining basic hygiene standards, and reducing the spread of  healthcare-acquired infections</a:t>
            </a:r>
          </a:p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D80421-029C-5357-8DA0-E8E53B9A1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90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CFA25E31-ECB9-1A9C-3AD0-DCE50C6B259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EC7A522-CAC9-A949-CB88-EABCF8E9AF5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484369" y="1396173"/>
            <a:ext cx="9123760" cy="954107"/>
          </a:xfrm>
        </p:spPr>
        <p:txBody>
          <a:bodyPr/>
          <a:lstStyle/>
          <a:p>
            <a:pPr lvl="0" algn="ctr"/>
            <a:r>
              <a:rPr lang="en-US" dirty="0"/>
              <a:t> </a:t>
            </a:r>
            <a:r>
              <a:rPr lang="en-US" sz="1800" dirty="0"/>
              <a:t>A mnemonic aid to hand hygiene awareness and compliance. Tests have shown a minimum usage in compliance over 50% with a simple light above the dispenser. </a:t>
            </a:r>
            <a:r>
              <a:rPr lang="en-US" sz="1800" dirty="0" err="1"/>
              <a:t>Skylis</a:t>
            </a:r>
            <a:r>
              <a:rPr lang="en-US" sz="1800" dirty="0"/>
              <a:t> goes much further.</a:t>
            </a:r>
            <a:endParaRPr lang="en-US" dirty="0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7B631595-D1B7-1EA1-5D89-4F42980379E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5046435E-C144-89C7-E4FB-CE7AE73E7A8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97594779-A0F5-43F8-EA6C-4BA1C77C83C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6BF59EFE-D6FA-B48D-921C-5DF436F0640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solidFill>
            <a:srgbClr val="97E2FF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C01E7A2-85ED-5BFD-A012-E2CC806E2F5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064499" y="4607719"/>
            <a:ext cx="2385819" cy="405818"/>
          </a:xfrm>
        </p:spPr>
        <p:txBody>
          <a:bodyPr/>
          <a:lstStyle/>
          <a:p>
            <a:pPr lvl="0"/>
            <a:r>
              <a:rPr lang="en-US" sz="4000" dirty="0"/>
              <a:t>Purpose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E63D777-4206-EC31-E3C9-8E6219227AD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262349" y="5585487"/>
            <a:ext cx="5914906" cy="954107"/>
          </a:xfrm>
        </p:spPr>
        <p:txBody>
          <a:bodyPr/>
          <a:lstStyle/>
          <a:p>
            <a:pPr algn="ctr"/>
            <a:r>
              <a:rPr lang="en-GB" sz="2200" dirty="0">
                <a:solidFill>
                  <a:srgbClr val="000000"/>
                </a:solidFill>
                <a:effectLst/>
              </a:rPr>
              <a:t>Works in tandem with our Smart Dispenser to further motivate visitors to maintain hand hygiene upon entry and exit of healthcare premises</a:t>
            </a:r>
          </a:p>
          <a:p>
            <a:br>
              <a:rPr lang="en-GB" sz="2000" dirty="0">
                <a:solidFill>
                  <a:srgbClr val="000000"/>
                </a:solidFill>
                <a:effectLst/>
                <a:latin typeface="Times"/>
              </a:rPr>
            </a:br>
            <a:endParaRPr lang="en-GB" sz="2000" dirty="0">
              <a:solidFill>
                <a:srgbClr val="000000"/>
              </a:solidFill>
              <a:effectLst/>
              <a:latin typeface="Time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E4E0AE9-CFD5-C050-6433-DD8586AEAE70}"/>
              </a:ext>
            </a:extLst>
          </p:cNvPr>
          <p:cNvSpPr/>
          <p:nvPr/>
        </p:nvSpPr>
        <p:spPr>
          <a:xfrm>
            <a:off x="1164804" y="2734056"/>
            <a:ext cx="1168314" cy="1099312"/>
          </a:xfrm>
          <a:prstGeom prst="ellipse">
            <a:avLst/>
          </a:prstGeom>
          <a:gradFill>
            <a:gsLst>
              <a:gs pos="100000">
                <a:srgbClr val="00207D"/>
              </a:gs>
              <a:gs pos="10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D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839DD07-3461-E898-6EAD-FABB1EA9A729}"/>
              </a:ext>
            </a:extLst>
          </p:cNvPr>
          <p:cNvSpPr/>
          <p:nvPr/>
        </p:nvSpPr>
        <p:spPr>
          <a:xfrm>
            <a:off x="3325704" y="2734056"/>
            <a:ext cx="1168314" cy="1099312"/>
          </a:xfrm>
          <a:prstGeom prst="ellipse">
            <a:avLst/>
          </a:prstGeom>
          <a:solidFill>
            <a:srgbClr val="0065F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R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DE2E63A-5DBB-C723-7BEC-D70BF7D9D12E}"/>
              </a:ext>
            </a:extLst>
          </p:cNvPr>
          <p:cNvSpPr/>
          <p:nvPr/>
        </p:nvSpPr>
        <p:spPr>
          <a:xfrm>
            <a:off x="5511843" y="2734056"/>
            <a:ext cx="1168314" cy="1099312"/>
          </a:xfrm>
          <a:prstGeom prst="ellipse">
            <a:avLst/>
          </a:prstGeom>
          <a:solidFill>
            <a:srgbClr val="0000E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15926D1-77A7-BAFA-0B23-323145D6653D}"/>
              </a:ext>
            </a:extLst>
          </p:cNvPr>
          <p:cNvSpPr/>
          <p:nvPr/>
        </p:nvSpPr>
        <p:spPr>
          <a:xfrm>
            <a:off x="7648231" y="2734056"/>
            <a:ext cx="1168314" cy="1099312"/>
          </a:xfrm>
          <a:prstGeom prst="ellipse">
            <a:avLst/>
          </a:prstGeom>
          <a:solidFill>
            <a:srgbClr val="00B3F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A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8B6C4FE-8347-9451-C0DA-E39BF98FDFD0}"/>
              </a:ext>
            </a:extLst>
          </p:cNvPr>
          <p:cNvSpPr/>
          <p:nvPr/>
        </p:nvSpPr>
        <p:spPr>
          <a:xfrm>
            <a:off x="9862555" y="2734056"/>
            <a:ext cx="1168314" cy="109931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M</a:t>
            </a:r>
          </a:p>
        </p:txBody>
      </p:sp>
      <p:sp>
        <p:nvSpPr>
          <p:cNvPr id="48" name="Title 70">
            <a:extLst>
              <a:ext uri="{FF2B5EF4-FFF2-40B4-BE49-F238E27FC236}">
                <a16:creationId xmlns:a16="http://schemas.microsoft.com/office/drawing/2014/main" id="{78955E5E-B52F-B3B4-FED6-B94DE3172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20989" y="143113"/>
            <a:ext cx="11430000" cy="1325563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Abadi" panose="020B0604020104020204" pitchFamily="34" charset="0"/>
                <a:cs typeface="Quire Sans" panose="020B0502040400020003" pitchFamily="34" charset="0"/>
              </a:rPr>
              <a:t>Overhead monitor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2BE16AB-8A49-6EC8-85B5-79AC2E999AB2}"/>
              </a:ext>
            </a:extLst>
          </p:cNvPr>
          <p:cNvSpPr txBox="1"/>
          <p:nvPr/>
        </p:nvSpPr>
        <p:spPr>
          <a:xfrm>
            <a:off x="8127690" y="524541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Boosting Hand </a:t>
            </a:r>
          </a:p>
          <a:p>
            <a:r>
              <a:rPr lang="en-US" dirty="0" err="1"/>
              <a:t>Sanitising</a:t>
            </a:r>
            <a:r>
              <a:rPr lang="en-US" dirty="0"/>
              <a:t> Compliance </a:t>
            </a:r>
          </a:p>
        </p:txBody>
      </p:sp>
      <p:pic>
        <p:nvPicPr>
          <p:cNvPr id="50" name="Picture 8" descr="A blue cross with a white snake and a stick&#10;&#10;Description automatically generated">
            <a:extLst>
              <a:ext uri="{FF2B5EF4-FFF2-40B4-BE49-F238E27FC236}">
                <a16:creationId xmlns:a16="http://schemas.microsoft.com/office/drawing/2014/main" id="{40CFB78A-D8B6-D189-EC75-EDE0EEA21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8960" y="265434"/>
            <a:ext cx="1284052" cy="1237254"/>
          </a:xfrm>
          <a:prstGeom prst="rect">
            <a:avLst/>
          </a:prstGeom>
        </p:spPr>
      </p:pic>
      <p:pic>
        <p:nvPicPr>
          <p:cNvPr id="5" name="Picture 4" descr="A cartoon of a child in a hospital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0B78ADFE-0CA5-B73C-4856-04779A6F6A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20" t="19488" r="34348" b="14833"/>
          <a:stretch/>
        </p:blipFill>
        <p:spPr>
          <a:xfrm>
            <a:off x="7900887" y="4389911"/>
            <a:ext cx="3028764" cy="22026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793E9A-6A25-4BFF-C387-E8053B82024E}"/>
              </a:ext>
            </a:extLst>
          </p:cNvPr>
          <p:cNvSpPr/>
          <p:nvPr/>
        </p:nvSpPr>
        <p:spPr>
          <a:xfrm>
            <a:off x="244789" y="3777040"/>
            <a:ext cx="308091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Dispenser</a:t>
            </a:r>
            <a:endParaRPr lang="en-GB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8425AA-819F-501B-FFFC-176D5747C7BD}"/>
              </a:ext>
            </a:extLst>
          </p:cNvPr>
          <p:cNvSpPr/>
          <p:nvPr/>
        </p:nvSpPr>
        <p:spPr>
          <a:xfrm>
            <a:off x="2369404" y="3792949"/>
            <a:ext cx="308091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Reminding</a:t>
            </a:r>
            <a:endParaRPr lang="en-GB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C3B571-D545-423A-4AD2-348AB58A6F1D}"/>
              </a:ext>
            </a:extLst>
          </p:cNvPr>
          <p:cNvSpPr/>
          <p:nvPr/>
        </p:nvSpPr>
        <p:spPr>
          <a:xfrm>
            <a:off x="4505792" y="3777039"/>
            <a:ext cx="308091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Encouraging</a:t>
            </a:r>
            <a:endParaRPr lang="en-GB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99164E-829D-B705-A0C2-CE4F509FA0D3}"/>
              </a:ext>
            </a:extLst>
          </p:cNvPr>
          <p:cNvSpPr/>
          <p:nvPr/>
        </p:nvSpPr>
        <p:spPr>
          <a:xfrm>
            <a:off x="6765032" y="3777038"/>
            <a:ext cx="308091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and</a:t>
            </a:r>
            <a:endParaRPr lang="en-GB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959DCB-CAF8-A5D4-9941-674BF5F4499A}"/>
              </a:ext>
            </a:extLst>
          </p:cNvPr>
          <p:cNvSpPr/>
          <p:nvPr/>
        </p:nvSpPr>
        <p:spPr>
          <a:xfrm>
            <a:off x="8906255" y="3753743"/>
            <a:ext cx="308091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Monitoring</a:t>
            </a:r>
            <a:endParaRPr lang="en-GB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89ACA24-9352-97C9-4C74-DFA2EBF7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807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FC66BD-7BF9-AE45-D480-A3227A6385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7611" y="3282696"/>
            <a:ext cx="3303772" cy="185761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Placed at entrance points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Visual reminders about the importance of hand </a:t>
            </a:r>
            <a:r>
              <a:rPr lang="en-US" dirty="0" err="1"/>
              <a:t>sanitising</a:t>
            </a:r>
            <a:r>
              <a:rPr lang="en-US" dirty="0"/>
              <a:t> to prevent HAIs spread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Optional but recommended for greater compliance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8D3542-2388-03BB-7EFB-AEEF07005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682816"/>
            <a:ext cx="11430000" cy="1325563"/>
          </a:xfrm>
        </p:spPr>
        <p:txBody>
          <a:bodyPr/>
          <a:lstStyle/>
          <a:p>
            <a:r>
              <a:rPr lang="en-US" dirty="0"/>
              <a:t>Overhead Monitor: The User Journey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95C67D-7E68-3F58-8FB3-1AD11DD9C4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8249" y="1810512"/>
            <a:ext cx="3303772" cy="1444540"/>
          </a:xfrm>
        </p:spPr>
        <p:txBody>
          <a:bodyPr/>
          <a:lstStyle/>
          <a:p>
            <a:r>
              <a:rPr lang="en-US" dirty="0"/>
              <a:t>Information Boards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A933BC-CA16-9E30-D109-3B014779EA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43405" y="3246226"/>
            <a:ext cx="2097025" cy="185761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Detects a visitor's presence and gives vocal prompt: "Please </a:t>
            </a:r>
            <a:r>
              <a:rPr lang="en-US" dirty="0" err="1"/>
              <a:t>sanitise</a:t>
            </a:r>
            <a:r>
              <a:rPr lang="en-US" dirty="0"/>
              <a:t> your hands."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AEC9E6-EB61-93BB-EAD2-F7F48F51694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43884" y="1774042"/>
            <a:ext cx="2097025" cy="1444540"/>
          </a:xfrm>
        </p:spPr>
        <p:txBody>
          <a:bodyPr/>
          <a:lstStyle/>
          <a:p>
            <a:r>
              <a:rPr lang="en-US" dirty="0"/>
              <a:t>Sentinel Speaker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1B8BC3-CE35-7DD1-80D6-73689954BBA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1814" y="3282696"/>
            <a:ext cx="2320628" cy="185761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Monitors hand </a:t>
            </a:r>
            <a:r>
              <a:rPr lang="en-US" dirty="0" err="1"/>
              <a:t>sanitisation</a:t>
            </a:r>
            <a:r>
              <a:rPr lang="en-US" dirty="0"/>
              <a:t> 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Ensures real-time tracking of hygiene compliance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9BA2E4-9A63-28BB-C621-6BF7DDB79C4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51814" y="1810512"/>
            <a:ext cx="2320948" cy="1444540"/>
          </a:xfrm>
        </p:spPr>
        <p:txBody>
          <a:bodyPr/>
          <a:lstStyle/>
          <a:p>
            <a:r>
              <a:rPr lang="en-US" dirty="0"/>
              <a:t>Smart Dispenser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891BF97-7BE1-1291-8887-75E0C3EF3BC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783347" y="3282696"/>
            <a:ext cx="2765244" cy="185761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Displays real-time feedback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Green counter: indicates successful </a:t>
            </a:r>
            <a:r>
              <a:rPr lang="en-US" dirty="0" err="1"/>
              <a:t>sanitisation</a:t>
            </a:r>
            <a:r>
              <a:rPr lang="en-US" dirty="0"/>
              <a:t>. Red counter: indicates missed </a:t>
            </a:r>
            <a:r>
              <a:rPr lang="en-US" dirty="0" err="1"/>
              <a:t>sanitisation</a:t>
            </a:r>
            <a:r>
              <a:rPr lang="en-US" dirty="0"/>
              <a:t> opportunities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FF86745-3D65-C394-052B-D13A9FD4FDF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783508" y="1810512"/>
            <a:ext cx="2765244" cy="1444540"/>
          </a:xfrm>
        </p:spPr>
        <p:txBody>
          <a:bodyPr/>
          <a:lstStyle/>
          <a:p>
            <a:r>
              <a:rPr lang="en-US" dirty="0"/>
              <a:t>Overhead Monitor: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4CC26E5-4008-6B92-8673-C2880CC72E2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-885434" y="2532782"/>
            <a:ext cx="685800" cy="685800"/>
          </a:xfrm>
        </p:spPr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945E62-AE26-8F48-0E64-7D968878C837}"/>
              </a:ext>
            </a:extLst>
          </p:cNvPr>
          <p:cNvSpPr txBox="1"/>
          <p:nvPr/>
        </p:nvSpPr>
        <p:spPr>
          <a:xfrm>
            <a:off x="1387018" y="5387956"/>
            <a:ext cx="9417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</a:t>
            </a:r>
            <a:r>
              <a:rPr lang="en-US" dirty="0" err="1"/>
              <a:t>Skylis</a:t>
            </a:r>
            <a:r>
              <a:rPr lang="en-US" dirty="0"/>
              <a:t> Overhead Monitor, visitors receive constant reinforcement of hand hygiene importance, </a:t>
            </a:r>
          </a:p>
          <a:p>
            <a:pPr algn="ctr"/>
            <a:r>
              <a:rPr lang="en-US" dirty="0"/>
              <a:t>leading to better habits and ultimately a safer healthcare environment.</a:t>
            </a:r>
          </a:p>
        </p:txBody>
      </p:sp>
      <p:pic>
        <p:nvPicPr>
          <p:cNvPr id="21" name="Picture 8" descr="A blue cross with a white snake and a stick&#10;&#10;Description automatically generated">
            <a:extLst>
              <a:ext uri="{FF2B5EF4-FFF2-40B4-BE49-F238E27FC236}">
                <a16:creationId xmlns:a16="http://schemas.microsoft.com/office/drawing/2014/main" id="{AFFB0DE5-CA06-6A61-46CD-725BE4001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7948" y="28620"/>
            <a:ext cx="1284052" cy="123725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953478-13C6-5B70-59BB-AF2ED8460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5543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5">
      <a:dk1>
        <a:srgbClr val="000000"/>
      </a:dk1>
      <a:lt1>
        <a:srgbClr val="FFFFFF"/>
      </a:lt1>
      <a:dk2>
        <a:srgbClr val="00273B"/>
      </a:dk2>
      <a:lt2>
        <a:srgbClr val="E7E6E6"/>
      </a:lt2>
      <a:accent1>
        <a:srgbClr val="35B9FE"/>
      </a:accent1>
      <a:accent2>
        <a:srgbClr val="00B3F9"/>
      </a:accent2>
      <a:accent3>
        <a:srgbClr val="91CBD6"/>
      </a:accent3>
      <a:accent4>
        <a:srgbClr val="0000E4"/>
      </a:accent4>
      <a:accent5>
        <a:srgbClr val="0069FF"/>
      </a:accent5>
      <a:accent6>
        <a:srgbClr val="002591"/>
      </a:accent6>
      <a:hlink>
        <a:srgbClr val="0563C1"/>
      </a:hlink>
      <a:folHlink>
        <a:srgbClr val="2CDEF8"/>
      </a:folHlink>
    </a:clrScheme>
    <a:fontScheme name="Custom 32">
      <a:majorFont>
        <a:latin typeface="Abadi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vent-Design_Win32_CP_v6" id="{3F3F2B4D-EC80-4B5B-9396-143BE1D0927E}" vid="{DB316FDC-1069-4C3E-926B-D9BB87F70F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391028E-DEF5-459A-B514-A1C7DB43A21E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3EF64662-CC57-4897-90B9-1BAC0C42BA0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EE0EC9F-72A1-401F-8DF2-E1E814AFC5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741</TotalTime>
  <Words>1811</Words>
  <Application>Microsoft Macintosh PowerPoint</Application>
  <PresentationFormat>Widescreen</PresentationFormat>
  <Paragraphs>250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Abadi</vt:lpstr>
      <vt:lpstr>Arial</vt:lpstr>
      <vt:lpstr>Calibri</vt:lpstr>
      <vt:lpstr>Calibri Light</vt:lpstr>
      <vt:lpstr>Copperplate</vt:lpstr>
      <vt:lpstr>Source Sans Pro</vt:lpstr>
      <vt:lpstr>Source Sans Pro Light</vt:lpstr>
      <vt:lpstr>Times</vt:lpstr>
      <vt:lpstr>Office Theme</vt:lpstr>
      <vt:lpstr>An introduction to Silis Group</vt:lpstr>
      <vt:lpstr>Who are Silis Group?   </vt:lpstr>
      <vt:lpstr>Silis Group’s Two Brands:</vt:lpstr>
      <vt:lpstr>PowerPoint Presentation</vt:lpstr>
      <vt:lpstr>The HAI problem</vt:lpstr>
      <vt:lpstr>The Smart Dispenser</vt:lpstr>
      <vt:lpstr>The Smart Dispenser: Tracking and Data</vt:lpstr>
      <vt:lpstr>Overhead monitor</vt:lpstr>
      <vt:lpstr>Overhead Monitor: The User Journey </vt:lpstr>
      <vt:lpstr>Washroom monitor</vt:lpstr>
      <vt:lpstr>Upcoming Slides</vt:lpstr>
      <vt:lpstr>Monitor Home Screen</vt:lpstr>
      <vt:lpstr>Visitor Interaction</vt:lpstr>
      <vt:lpstr>Admin/Janitor Login</vt:lpstr>
      <vt:lpstr>Main menu</vt:lpstr>
      <vt:lpstr>Washroom</vt:lpstr>
      <vt:lpstr>Access data</vt:lpstr>
      <vt:lpstr>Technical Information</vt:lpstr>
      <vt:lpstr>PowerPoint Presentation</vt:lpstr>
      <vt:lpstr>Settings</vt:lpstr>
      <vt:lpstr>Settings</vt:lpstr>
      <vt:lpstr>Summary of options and benefits</vt:lpstr>
      <vt:lpstr>Summary of options and benefits</vt:lpstr>
      <vt:lpstr>Summary of options and benefits</vt:lpstr>
      <vt:lpstr>Skylis Monitor Patent 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Contoso Grand Opening Event</dc:title>
  <dc:creator/>
  <cp:lastModifiedBy>Danielle Bill</cp:lastModifiedBy>
  <cp:revision>374</cp:revision>
  <dcterms:created xsi:type="dcterms:W3CDTF">2023-08-08T11:07:06Z</dcterms:created>
  <dcterms:modified xsi:type="dcterms:W3CDTF">2023-08-15T12:02:21Z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